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15319-DB0D-4301-BA99-6374B4E662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05DCDF6-1B01-42E9-B4FA-858C57D9710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Уровень правосознания членов профсоюза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B6759C0-3915-45B2-B9F2-99E14257D935}" type="parTrans" cxnId="{F785455D-D3C5-4713-9F55-38ADF58A8256}">
      <dgm:prSet/>
      <dgm:spPr/>
      <dgm:t>
        <a:bodyPr/>
        <a:lstStyle/>
        <a:p>
          <a:endParaRPr lang="ru-RU"/>
        </a:p>
      </dgm:t>
    </dgm:pt>
    <dgm:pt modelId="{0C2DEBAC-1815-4866-A590-1AB53AF59746}" type="sibTrans" cxnId="{F785455D-D3C5-4713-9F55-38ADF58A8256}">
      <dgm:prSet/>
      <dgm:spPr/>
      <dgm:t>
        <a:bodyPr/>
        <a:lstStyle/>
        <a:p>
          <a:endParaRPr lang="ru-RU"/>
        </a:p>
      </dgm:t>
    </dgm:pt>
    <dgm:pt modelId="{8E27A436-3F1D-4AD1-9221-91CBFAA542D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Современные требования государственного устройства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9EE1BA0-C354-42CB-AD1A-3AD5F1EF9163}" type="parTrans" cxnId="{20C0F29E-891F-4BC8-A54A-D7B3F0F33B65}">
      <dgm:prSet/>
      <dgm:spPr/>
      <dgm:t>
        <a:bodyPr/>
        <a:lstStyle/>
        <a:p>
          <a:endParaRPr lang="ru-RU"/>
        </a:p>
      </dgm:t>
    </dgm:pt>
    <dgm:pt modelId="{7DACD1FF-57F4-4C01-9A77-518C81F3F4A4}" type="sibTrans" cxnId="{20C0F29E-891F-4BC8-A54A-D7B3F0F33B65}">
      <dgm:prSet/>
      <dgm:spPr/>
      <dgm:t>
        <a:bodyPr/>
        <a:lstStyle/>
        <a:p>
          <a:endParaRPr lang="ru-RU"/>
        </a:p>
      </dgm:t>
    </dgm:pt>
    <dgm:pt modelId="{8065E85A-B265-4AC8-B544-D29718782A85}" type="pres">
      <dgm:prSet presAssocID="{94615319-DB0D-4301-BA99-6374B4E662C9}" presName="Name0" presStyleCnt="0">
        <dgm:presLayoutVars>
          <dgm:dir/>
          <dgm:animLvl val="lvl"/>
          <dgm:resizeHandles val="exact"/>
        </dgm:presLayoutVars>
      </dgm:prSet>
      <dgm:spPr/>
    </dgm:pt>
    <dgm:pt modelId="{1E9A0AF6-6F57-47B9-8638-C5AA7DF8336D}" type="pres">
      <dgm:prSet presAssocID="{705DCDF6-1B01-42E9-B4FA-858C57D9710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9495E-CE37-42ED-972E-C90774930C40}" type="pres">
      <dgm:prSet presAssocID="{0C2DEBAC-1815-4866-A590-1AB53AF59746}" presName="parTxOnlySpace" presStyleCnt="0"/>
      <dgm:spPr/>
    </dgm:pt>
    <dgm:pt modelId="{CF2E5B14-8294-4021-BD4E-3B9BFB285460}" type="pres">
      <dgm:prSet presAssocID="{8E27A436-3F1D-4AD1-9221-91CBFAA542D0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785455D-D3C5-4713-9F55-38ADF58A8256}" srcId="{94615319-DB0D-4301-BA99-6374B4E662C9}" destId="{705DCDF6-1B01-42E9-B4FA-858C57D97102}" srcOrd="0" destOrd="0" parTransId="{5B6759C0-3915-45B2-B9F2-99E14257D935}" sibTransId="{0C2DEBAC-1815-4866-A590-1AB53AF59746}"/>
    <dgm:cxn modelId="{20C0F29E-891F-4BC8-A54A-D7B3F0F33B65}" srcId="{94615319-DB0D-4301-BA99-6374B4E662C9}" destId="{8E27A436-3F1D-4AD1-9221-91CBFAA542D0}" srcOrd="1" destOrd="0" parTransId="{C9EE1BA0-C354-42CB-AD1A-3AD5F1EF9163}" sibTransId="{7DACD1FF-57F4-4C01-9A77-518C81F3F4A4}"/>
    <dgm:cxn modelId="{439F3F3A-2864-4A1E-A80B-1BFB43B6ABA8}" type="presOf" srcId="{705DCDF6-1B01-42E9-B4FA-858C57D97102}" destId="{1E9A0AF6-6F57-47B9-8638-C5AA7DF8336D}" srcOrd="0" destOrd="0" presId="urn:microsoft.com/office/officeart/2005/8/layout/chevron1"/>
    <dgm:cxn modelId="{8DC2EA10-F15A-44C6-BB2A-51930B736703}" type="presOf" srcId="{94615319-DB0D-4301-BA99-6374B4E662C9}" destId="{8065E85A-B265-4AC8-B544-D29718782A85}" srcOrd="0" destOrd="0" presId="urn:microsoft.com/office/officeart/2005/8/layout/chevron1"/>
    <dgm:cxn modelId="{B5E73F84-97EB-4ECD-82BB-DEA3EADB44BF}" type="presOf" srcId="{8E27A436-3F1D-4AD1-9221-91CBFAA542D0}" destId="{CF2E5B14-8294-4021-BD4E-3B9BFB285460}" srcOrd="0" destOrd="0" presId="urn:microsoft.com/office/officeart/2005/8/layout/chevron1"/>
    <dgm:cxn modelId="{C5A5E19C-04FA-4E1C-9157-E304F6213236}" type="presParOf" srcId="{8065E85A-B265-4AC8-B544-D29718782A85}" destId="{1E9A0AF6-6F57-47B9-8638-C5AA7DF8336D}" srcOrd="0" destOrd="0" presId="urn:microsoft.com/office/officeart/2005/8/layout/chevron1"/>
    <dgm:cxn modelId="{9F82D870-ECAF-4F5D-8A03-F5F759A3682D}" type="presParOf" srcId="{8065E85A-B265-4AC8-B544-D29718782A85}" destId="{6829495E-CE37-42ED-972E-C90774930C40}" srcOrd="1" destOrd="0" presId="urn:microsoft.com/office/officeart/2005/8/layout/chevron1"/>
    <dgm:cxn modelId="{D0D934FE-0C91-4DA4-B348-5FF28EA29026}" type="presParOf" srcId="{8065E85A-B265-4AC8-B544-D29718782A85}" destId="{CF2E5B14-8294-4021-BD4E-3B9BFB285460}" srcOrd="2" destOrd="0" presId="urn:microsoft.com/office/officeart/2005/8/layout/chevron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376BC7-F9A0-416E-8A5E-A3D789FEC5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8D5A097-B4A6-4B33-BBE7-7CE1CDBAB45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«Меня наказали!»: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особенности привлечения к дисциплинарной ответственности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9BA5E1C-9A74-45DD-9F11-4CB17988CF67}" type="parTrans" cxnId="{0D8255D6-34CD-4B26-989B-B3BD2D80FA1A}">
      <dgm:prSet/>
      <dgm:spPr/>
      <dgm:t>
        <a:bodyPr/>
        <a:lstStyle/>
        <a:p>
          <a:endParaRPr lang="ru-RU"/>
        </a:p>
      </dgm:t>
    </dgm:pt>
    <dgm:pt modelId="{F477BE6E-C8D7-4011-AEB1-B09A8B1F301F}" type="sibTrans" cxnId="{0D8255D6-34CD-4B26-989B-B3BD2D80FA1A}">
      <dgm:prSet/>
      <dgm:spPr/>
      <dgm:t>
        <a:bodyPr/>
        <a:lstStyle/>
        <a:p>
          <a:endParaRPr lang="ru-RU"/>
        </a:p>
      </dgm:t>
    </dgm:pt>
    <dgm:pt modelId="{5438B8A9-0382-4240-BBDD-A3DD96735C71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«Работаю в выходной день»: особенности привлечения к работе в выходной день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51FF6A1-B99B-46F2-BB5E-7A45263F4C84}" type="parTrans" cxnId="{328B670A-97F1-4A3A-92C3-8C668A5B4176}">
      <dgm:prSet/>
      <dgm:spPr/>
      <dgm:t>
        <a:bodyPr/>
        <a:lstStyle/>
        <a:p>
          <a:endParaRPr lang="ru-RU"/>
        </a:p>
      </dgm:t>
    </dgm:pt>
    <dgm:pt modelId="{7958DBE7-27A0-4334-AE37-3A1399A6CA74}" type="sibTrans" cxnId="{328B670A-97F1-4A3A-92C3-8C668A5B4176}">
      <dgm:prSet/>
      <dgm:spPr/>
      <dgm:t>
        <a:bodyPr/>
        <a:lstStyle/>
        <a:p>
          <a:endParaRPr lang="ru-RU"/>
        </a:p>
      </dgm:t>
    </dgm:pt>
    <dgm:pt modelId="{240EEBB9-BB78-46AF-8D02-888095A2251C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«Когда в отпуск?»: все, что должен знать работник о порядке предоставления отпусков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E37E7DA-681B-4ED4-9963-A096D7632E36}" type="parTrans" cxnId="{66DD507A-7C1D-46FA-83BF-71D250BC5F22}">
      <dgm:prSet/>
      <dgm:spPr/>
      <dgm:t>
        <a:bodyPr/>
        <a:lstStyle/>
        <a:p>
          <a:endParaRPr lang="ru-RU"/>
        </a:p>
      </dgm:t>
    </dgm:pt>
    <dgm:pt modelId="{C309BE4A-B577-463C-AA01-CD068C3D5AA5}" type="sibTrans" cxnId="{66DD507A-7C1D-46FA-83BF-71D250BC5F22}">
      <dgm:prSet/>
      <dgm:spPr/>
      <dgm:t>
        <a:bodyPr/>
        <a:lstStyle/>
        <a:p>
          <a:endParaRPr lang="ru-RU"/>
        </a:p>
      </dgm:t>
    </dgm:pt>
    <dgm:pt modelId="{4CB51465-19D0-47A0-928B-B1BB7FAA40C1}" type="pres">
      <dgm:prSet presAssocID="{8D376BC7-F9A0-416E-8A5E-A3D789FEC5C3}" presName="CompostProcess" presStyleCnt="0">
        <dgm:presLayoutVars>
          <dgm:dir/>
          <dgm:resizeHandles val="exact"/>
        </dgm:presLayoutVars>
      </dgm:prSet>
      <dgm:spPr/>
    </dgm:pt>
    <dgm:pt modelId="{8854BA07-52FA-4939-B6B7-C10904A9A5FC}" type="pres">
      <dgm:prSet presAssocID="{8D376BC7-F9A0-416E-8A5E-A3D789FEC5C3}" presName="arrow" presStyleLbl="bgShp" presStyleIdx="0" presStyleCnt="1"/>
      <dgm:spPr/>
    </dgm:pt>
    <dgm:pt modelId="{E59A2085-6BAE-432C-A5AC-864BB8EB7A69}" type="pres">
      <dgm:prSet presAssocID="{8D376BC7-F9A0-416E-8A5E-A3D789FEC5C3}" presName="linearProcess" presStyleCnt="0"/>
      <dgm:spPr/>
    </dgm:pt>
    <dgm:pt modelId="{7B66B8B0-465D-4E11-A8FA-9662F907A4AB}" type="pres">
      <dgm:prSet presAssocID="{98D5A097-B4A6-4B33-BBE7-7CE1CDBAB459}" presName="textNode" presStyleLbl="node1" presStyleIdx="0" presStyleCnt="3" custScaleY="128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1A92C-2380-4FE0-BCBC-2701CA4208DA}" type="pres">
      <dgm:prSet presAssocID="{F477BE6E-C8D7-4011-AEB1-B09A8B1F301F}" presName="sibTrans" presStyleCnt="0"/>
      <dgm:spPr/>
    </dgm:pt>
    <dgm:pt modelId="{FF5D2DAA-E18C-4501-B985-A33955447BBD}" type="pres">
      <dgm:prSet presAssocID="{5438B8A9-0382-4240-BBDD-A3DD96735C71}" presName="textNode" presStyleLbl="node1" presStyleIdx="1" presStyleCnt="3">
        <dgm:presLayoutVars>
          <dgm:bulletEnabled val="1"/>
        </dgm:presLayoutVars>
      </dgm:prSet>
      <dgm:spPr/>
    </dgm:pt>
    <dgm:pt modelId="{3BB87BEF-802F-4BCF-AA45-EAC8DAA1B019}" type="pres">
      <dgm:prSet presAssocID="{7958DBE7-27A0-4334-AE37-3A1399A6CA74}" presName="sibTrans" presStyleCnt="0"/>
      <dgm:spPr/>
    </dgm:pt>
    <dgm:pt modelId="{64844E01-4E1F-4FEC-96C6-BA20CDC991F3}" type="pres">
      <dgm:prSet presAssocID="{240EEBB9-BB78-46AF-8D02-888095A2251C}" presName="textNode" presStyleLbl="node1" presStyleIdx="2" presStyleCnt="3" custScaleY="128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417F21-5F75-4CD0-99ED-A88A21ABFEDC}" type="presOf" srcId="{98D5A097-B4A6-4B33-BBE7-7CE1CDBAB459}" destId="{7B66B8B0-465D-4E11-A8FA-9662F907A4AB}" srcOrd="0" destOrd="0" presId="urn:microsoft.com/office/officeart/2005/8/layout/hProcess9"/>
    <dgm:cxn modelId="{F498C2E6-4428-463D-8D17-51D3828B04DC}" type="presOf" srcId="{240EEBB9-BB78-46AF-8D02-888095A2251C}" destId="{64844E01-4E1F-4FEC-96C6-BA20CDC991F3}" srcOrd="0" destOrd="0" presId="urn:microsoft.com/office/officeart/2005/8/layout/hProcess9"/>
    <dgm:cxn modelId="{5D59C4F7-FF08-4510-8CB4-496F0BA02513}" type="presOf" srcId="{5438B8A9-0382-4240-BBDD-A3DD96735C71}" destId="{FF5D2DAA-E18C-4501-B985-A33955447BBD}" srcOrd="0" destOrd="0" presId="urn:microsoft.com/office/officeart/2005/8/layout/hProcess9"/>
    <dgm:cxn modelId="{2FC55154-659D-4A1B-8016-3AAAB3566202}" type="presOf" srcId="{8D376BC7-F9A0-416E-8A5E-A3D789FEC5C3}" destId="{4CB51465-19D0-47A0-928B-B1BB7FAA40C1}" srcOrd="0" destOrd="0" presId="urn:microsoft.com/office/officeart/2005/8/layout/hProcess9"/>
    <dgm:cxn modelId="{0D8255D6-34CD-4B26-989B-B3BD2D80FA1A}" srcId="{8D376BC7-F9A0-416E-8A5E-A3D789FEC5C3}" destId="{98D5A097-B4A6-4B33-BBE7-7CE1CDBAB459}" srcOrd="0" destOrd="0" parTransId="{C9BA5E1C-9A74-45DD-9F11-4CB17988CF67}" sibTransId="{F477BE6E-C8D7-4011-AEB1-B09A8B1F301F}"/>
    <dgm:cxn modelId="{328B670A-97F1-4A3A-92C3-8C668A5B4176}" srcId="{8D376BC7-F9A0-416E-8A5E-A3D789FEC5C3}" destId="{5438B8A9-0382-4240-BBDD-A3DD96735C71}" srcOrd="1" destOrd="0" parTransId="{D51FF6A1-B99B-46F2-BB5E-7A45263F4C84}" sibTransId="{7958DBE7-27A0-4334-AE37-3A1399A6CA74}"/>
    <dgm:cxn modelId="{66DD507A-7C1D-46FA-83BF-71D250BC5F22}" srcId="{8D376BC7-F9A0-416E-8A5E-A3D789FEC5C3}" destId="{240EEBB9-BB78-46AF-8D02-888095A2251C}" srcOrd="2" destOrd="0" parTransId="{3E37E7DA-681B-4ED4-9963-A096D7632E36}" sibTransId="{C309BE4A-B577-463C-AA01-CD068C3D5AA5}"/>
    <dgm:cxn modelId="{427CEAC0-E886-46DC-A975-59B65A72B5FF}" type="presParOf" srcId="{4CB51465-19D0-47A0-928B-B1BB7FAA40C1}" destId="{8854BA07-52FA-4939-B6B7-C10904A9A5FC}" srcOrd="0" destOrd="0" presId="urn:microsoft.com/office/officeart/2005/8/layout/hProcess9"/>
    <dgm:cxn modelId="{FE683997-7B92-4630-9D89-39A156E0BDC7}" type="presParOf" srcId="{4CB51465-19D0-47A0-928B-B1BB7FAA40C1}" destId="{E59A2085-6BAE-432C-A5AC-864BB8EB7A69}" srcOrd="1" destOrd="0" presId="urn:microsoft.com/office/officeart/2005/8/layout/hProcess9"/>
    <dgm:cxn modelId="{77A860BA-A0BD-43A4-BE80-A27B7D0313B6}" type="presParOf" srcId="{E59A2085-6BAE-432C-A5AC-864BB8EB7A69}" destId="{7B66B8B0-465D-4E11-A8FA-9662F907A4AB}" srcOrd="0" destOrd="0" presId="urn:microsoft.com/office/officeart/2005/8/layout/hProcess9"/>
    <dgm:cxn modelId="{FDACE5A6-0FAA-4729-A2F1-0175286CD452}" type="presParOf" srcId="{E59A2085-6BAE-432C-A5AC-864BB8EB7A69}" destId="{72F1A92C-2380-4FE0-BCBC-2701CA4208DA}" srcOrd="1" destOrd="0" presId="urn:microsoft.com/office/officeart/2005/8/layout/hProcess9"/>
    <dgm:cxn modelId="{B31DC784-BA42-4BF0-8AB4-29994C233768}" type="presParOf" srcId="{E59A2085-6BAE-432C-A5AC-864BB8EB7A69}" destId="{FF5D2DAA-E18C-4501-B985-A33955447BBD}" srcOrd="2" destOrd="0" presId="urn:microsoft.com/office/officeart/2005/8/layout/hProcess9"/>
    <dgm:cxn modelId="{66E543AB-B8B7-499C-8BD6-B7077EFC977B}" type="presParOf" srcId="{E59A2085-6BAE-432C-A5AC-864BB8EB7A69}" destId="{3BB87BEF-802F-4BCF-AA45-EAC8DAA1B019}" srcOrd="3" destOrd="0" presId="urn:microsoft.com/office/officeart/2005/8/layout/hProcess9"/>
    <dgm:cxn modelId="{52B033E8-DCC5-4EAC-A3A9-1D3704F5D5C5}" type="presParOf" srcId="{E59A2085-6BAE-432C-A5AC-864BB8EB7A69}" destId="{64844E01-4E1F-4FEC-96C6-BA20CDC991F3}" srcOrd="4" destOrd="0" presId="urn:microsoft.com/office/officeart/2005/8/layout/hProcess9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036DFF-DDF6-4A85-AAE4-B104F2B1A07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D90F8C-187E-4D07-90F6-6A77A7B8C3BC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Блок: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«Общие положения».</a:t>
          </a:r>
        </a:p>
        <a:p>
          <a:pPr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853EE6D-63BD-4875-AC7B-68A59674F1EE}" type="parTrans" cxnId="{13CF1232-D697-48A4-A873-7F92E1189168}">
      <dgm:prSet/>
      <dgm:spPr/>
      <dgm:t>
        <a:bodyPr/>
        <a:lstStyle/>
        <a:p>
          <a:endParaRPr lang="ru-RU"/>
        </a:p>
      </dgm:t>
    </dgm:pt>
    <dgm:pt modelId="{823EF4E5-420A-4132-94F9-8DBF36325E60}" type="sibTrans" cxnId="{13CF1232-D697-48A4-A873-7F92E1189168}">
      <dgm:prSet/>
      <dgm:spPr/>
      <dgm:t>
        <a:bodyPr/>
        <a:lstStyle/>
        <a:p>
          <a:endParaRPr lang="ru-RU"/>
        </a:p>
      </dgm:t>
    </dgm:pt>
    <dgm:pt modelId="{BB8982F9-E029-480E-B4EB-2D4610AE9EBE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II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Блок: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«Рабочее время».</a:t>
          </a:r>
        </a:p>
        <a:p>
          <a:pPr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ACC72-C635-4E7C-BF44-18A683EAA2E6}" type="parTrans" cxnId="{EF41867B-7647-4691-89DE-0B8ECE56959D}">
      <dgm:prSet/>
      <dgm:spPr/>
      <dgm:t>
        <a:bodyPr/>
        <a:lstStyle/>
        <a:p>
          <a:endParaRPr lang="ru-RU"/>
        </a:p>
      </dgm:t>
    </dgm:pt>
    <dgm:pt modelId="{9C505AE4-98AC-4835-9C80-A96071606FA0}" type="sibTrans" cxnId="{EF41867B-7647-4691-89DE-0B8ECE56959D}">
      <dgm:prSet/>
      <dgm:spPr/>
      <dgm:t>
        <a:bodyPr/>
        <a:lstStyle/>
        <a:p>
          <a:endParaRPr lang="ru-RU"/>
        </a:p>
      </dgm:t>
    </dgm:pt>
    <dgm:pt modelId="{FB9DFC3C-04E8-4453-A566-19FD2452856B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III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Блок: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«Время отдыха».</a:t>
          </a:r>
        </a:p>
        <a:p>
          <a:pPr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F01F684-D8FB-45AB-9B2D-2DA54D3F4832}" type="parTrans" cxnId="{227747CE-323F-48CA-95BF-E1A18EFEF07A}">
      <dgm:prSet/>
      <dgm:spPr/>
      <dgm:t>
        <a:bodyPr/>
        <a:lstStyle/>
        <a:p>
          <a:endParaRPr lang="ru-RU"/>
        </a:p>
      </dgm:t>
    </dgm:pt>
    <dgm:pt modelId="{660AF021-9C7C-45FF-83C6-AE24988FD2DE}" type="sibTrans" cxnId="{227747CE-323F-48CA-95BF-E1A18EFEF07A}">
      <dgm:prSet/>
      <dgm:spPr/>
      <dgm:t>
        <a:bodyPr/>
        <a:lstStyle/>
        <a:p>
          <a:endParaRPr lang="ru-RU"/>
        </a:p>
      </dgm:t>
    </dgm:pt>
    <dgm:pt modelId="{10E9B014-9ECA-41AF-AA56-8BF59DA046C8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IV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Блок: «Заработная плата».</a:t>
          </a:r>
        </a:p>
        <a:p>
          <a:pPr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C54E783-DD0E-4CA0-AACA-E702501E2A2C}" type="parTrans" cxnId="{62A93AF2-FAA9-444B-B971-BEBDEA70A632}">
      <dgm:prSet/>
      <dgm:spPr/>
      <dgm:t>
        <a:bodyPr/>
        <a:lstStyle/>
        <a:p>
          <a:endParaRPr lang="ru-RU"/>
        </a:p>
      </dgm:t>
    </dgm:pt>
    <dgm:pt modelId="{DC1876B2-E94D-45E8-A1E5-BBEF22D44012}" type="sibTrans" cxnId="{62A93AF2-FAA9-444B-B971-BEBDEA70A632}">
      <dgm:prSet/>
      <dgm:spPr/>
      <dgm:t>
        <a:bodyPr/>
        <a:lstStyle/>
        <a:p>
          <a:endParaRPr lang="ru-RU"/>
        </a:p>
      </dgm:t>
    </dgm:pt>
    <dgm:pt modelId="{4673B15A-D902-4F42-A086-5935C8E94E55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V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Блок: «Коллективный договор».</a:t>
          </a:r>
        </a:p>
        <a:p>
          <a:pPr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623EA40-13ED-4391-AAE4-5E01F0176E5E}" type="parTrans" cxnId="{531C67A2-2C0C-4AF3-87D5-8F33C872F7B9}">
      <dgm:prSet/>
      <dgm:spPr/>
      <dgm:t>
        <a:bodyPr/>
        <a:lstStyle/>
        <a:p>
          <a:endParaRPr lang="ru-RU"/>
        </a:p>
      </dgm:t>
    </dgm:pt>
    <dgm:pt modelId="{EB6F7372-3869-4BE4-8F7E-C756D2CAD29C}" type="sibTrans" cxnId="{531C67A2-2C0C-4AF3-87D5-8F33C872F7B9}">
      <dgm:prSet/>
      <dgm:spPr/>
      <dgm:t>
        <a:bodyPr/>
        <a:lstStyle/>
        <a:p>
          <a:endParaRPr lang="ru-RU"/>
        </a:p>
      </dgm:t>
    </dgm:pt>
    <dgm:pt modelId="{B0B4B138-8CDB-4737-889B-42AB8FA7C5F6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VI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Блок: «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Роспрофжел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BA56610-24CE-4DBE-938C-F6999031B722}" type="parTrans" cxnId="{EF5815D1-A970-409A-85BB-FDD7D4B4964B}">
      <dgm:prSet/>
      <dgm:spPr/>
      <dgm:t>
        <a:bodyPr/>
        <a:lstStyle/>
        <a:p>
          <a:endParaRPr lang="ru-RU"/>
        </a:p>
      </dgm:t>
    </dgm:pt>
    <dgm:pt modelId="{3F1D983D-3333-4477-B982-BEFC6D16FF86}" type="sibTrans" cxnId="{EF5815D1-A970-409A-85BB-FDD7D4B4964B}">
      <dgm:prSet/>
      <dgm:spPr/>
      <dgm:t>
        <a:bodyPr/>
        <a:lstStyle/>
        <a:p>
          <a:endParaRPr lang="ru-RU"/>
        </a:p>
      </dgm:t>
    </dgm:pt>
    <dgm:pt modelId="{5F1802FE-7045-4AB9-A09D-7C3438A07B40}" type="pres">
      <dgm:prSet presAssocID="{7B036DFF-DDF6-4A85-AAE4-B104F2B1A072}" presName="diagram" presStyleCnt="0">
        <dgm:presLayoutVars>
          <dgm:dir/>
          <dgm:resizeHandles val="exact"/>
        </dgm:presLayoutVars>
      </dgm:prSet>
      <dgm:spPr/>
    </dgm:pt>
    <dgm:pt modelId="{1730E479-2477-4FA1-9528-2C6984B7673C}" type="pres">
      <dgm:prSet presAssocID="{D5D90F8C-187E-4D07-90F6-6A77A7B8C3BC}" presName="node" presStyleLbl="node1" presStyleIdx="0" presStyleCnt="6">
        <dgm:presLayoutVars>
          <dgm:bulletEnabled val="1"/>
        </dgm:presLayoutVars>
      </dgm:prSet>
      <dgm:spPr/>
    </dgm:pt>
    <dgm:pt modelId="{A251C2FD-B557-42D6-AA41-6E5340B4DDB4}" type="pres">
      <dgm:prSet presAssocID="{823EF4E5-420A-4132-94F9-8DBF36325E60}" presName="sibTrans" presStyleCnt="0"/>
      <dgm:spPr/>
    </dgm:pt>
    <dgm:pt modelId="{E43F3460-158A-43A8-889E-6EBB4DEE7CA4}" type="pres">
      <dgm:prSet presAssocID="{BB8982F9-E029-480E-B4EB-2D4610AE9EBE}" presName="node" presStyleLbl="node1" presStyleIdx="1" presStyleCnt="6" custLinFactNeighborX="2038" custLinFactNeighborY="2443">
        <dgm:presLayoutVars>
          <dgm:bulletEnabled val="1"/>
        </dgm:presLayoutVars>
      </dgm:prSet>
      <dgm:spPr/>
    </dgm:pt>
    <dgm:pt modelId="{6A156891-36A8-42A7-BE97-6AC32365DC93}" type="pres">
      <dgm:prSet presAssocID="{9C505AE4-98AC-4835-9C80-A96071606FA0}" presName="sibTrans" presStyleCnt="0"/>
      <dgm:spPr/>
    </dgm:pt>
    <dgm:pt modelId="{95B21D91-245A-40CE-942D-8A01C9A79D08}" type="pres">
      <dgm:prSet presAssocID="{FB9DFC3C-04E8-4453-A566-19FD2452856B}" presName="node" presStyleLbl="node1" presStyleIdx="2" presStyleCnt="6">
        <dgm:presLayoutVars>
          <dgm:bulletEnabled val="1"/>
        </dgm:presLayoutVars>
      </dgm:prSet>
      <dgm:spPr/>
    </dgm:pt>
    <dgm:pt modelId="{B27000A0-D4C2-4504-81C3-807D2A152942}" type="pres">
      <dgm:prSet presAssocID="{660AF021-9C7C-45FF-83C6-AE24988FD2DE}" presName="sibTrans" presStyleCnt="0"/>
      <dgm:spPr/>
    </dgm:pt>
    <dgm:pt modelId="{6CAFE617-D9CC-4A61-8C4B-3468ECF35B9C}" type="pres">
      <dgm:prSet presAssocID="{10E9B014-9ECA-41AF-AA56-8BF59DA046C8}" presName="node" presStyleLbl="node1" presStyleIdx="3" presStyleCnt="6">
        <dgm:presLayoutVars>
          <dgm:bulletEnabled val="1"/>
        </dgm:presLayoutVars>
      </dgm:prSet>
      <dgm:spPr/>
    </dgm:pt>
    <dgm:pt modelId="{2AFAD92B-2143-4990-B61C-F179A9E81D26}" type="pres">
      <dgm:prSet presAssocID="{DC1876B2-E94D-45E8-A1E5-BBEF22D44012}" presName="sibTrans" presStyleCnt="0"/>
      <dgm:spPr/>
    </dgm:pt>
    <dgm:pt modelId="{4ABBC02B-1218-4ED3-BAC8-1B8639BC1BB4}" type="pres">
      <dgm:prSet presAssocID="{4673B15A-D902-4F42-A086-5935C8E94E55}" presName="node" presStyleLbl="node1" presStyleIdx="4" presStyleCnt="6">
        <dgm:presLayoutVars>
          <dgm:bulletEnabled val="1"/>
        </dgm:presLayoutVars>
      </dgm:prSet>
      <dgm:spPr/>
    </dgm:pt>
    <dgm:pt modelId="{26F9AC50-A56B-43D4-A94A-23985AC14FCC}" type="pres">
      <dgm:prSet presAssocID="{EB6F7372-3869-4BE4-8F7E-C756D2CAD29C}" presName="sibTrans" presStyleCnt="0"/>
      <dgm:spPr/>
    </dgm:pt>
    <dgm:pt modelId="{B99E02AD-B2F8-4BFA-BF69-E2873AB3FAF7}" type="pres">
      <dgm:prSet presAssocID="{B0B4B138-8CDB-4737-889B-42AB8FA7C5F6}" presName="node" presStyleLbl="node1" presStyleIdx="5" presStyleCnt="6">
        <dgm:presLayoutVars>
          <dgm:bulletEnabled val="1"/>
        </dgm:presLayoutVars>
      </dgm:prSet>
      <dgm:spPr/>
    </dgm:pt>
  </dgm:ptLst>
  <dgm:cxnLst>
    <dgm:cxn modelId="{0450703B-30AC-4F6A-B56F-DBB04B73C6E0}" type="presOf" srcId="{D5D90F8C-187E-4D07-90F6-6A77A7B8C3BC}" destId="{1730E479-2477-4FA1-9528-2C6984B7673C}" srcOrd="0" destOrd="0" presId="urn:microsoft.com/office/officeart/2005/8/layout/default"/>
    <dgm:cxn modelId="{10644603-7E58-49F0-B804-EDFEEB2323A2}" type="presOf" srcId="{10E9B014-9ECA-41AF-AA56-8BF59DA046C8}" destId="{6CAFE617-D9CC-4A61-8C4B-3468ECF35B9C}" srcOrd="0" destOrd="0" presId="urn:microsoft.com/office/officeart/2005/8/layout/default"/>
    <dgm:cxn modelId="{62A93AF2-FAA9-444B-B971-BEBDEA70A632}" srcId="{7B036DFF-DDF6-4A85-AAE4-B104F2B1A072}" destId="{10E9B014-9ECA-41AF-AA56-8BF59DA046C8}" srcOrd="3" destOrd="0" parTransId="{1C54E783-DD0E-4CA0-AACA-E702501E2A2C}" sibTransId="{DC1876B2-E94D-45E8-A1E5-BBEF22D44012}"/>
    <dgm:cxn modelId="{F49E0844-2365-49E8-843E-1032E5D58FAB}" type="presOf" srcId="{7B036DFF-DDF6-4A85-AAE4-B104F2B1A072}" destId="{5F1802FE-7045-4AB9-A09D-7C3438A07B40}" srcOrd="0" destOrd="0" presId="urn:microsoft.com/office/officeart/2005/8/layout/default"/>
    <dgm:cxn modelId="{62F0E552-FB4F-46E8-9215-8D92E1DC9E78}" type="presOf" srcId="{BB8982F9-E029-480E-B4EB-2D4610AE9EBE}" destId="{E43F3460-158A-43A8-889E-6EBB4DEE7CA4}" srcOrd="0" destOrd="0" presId="urn:microsoft.com/office/officeart/2005/8/layout/default"/>
    <dgm:cxn modelId="{B517FCA6-0EC8-4828-BA21-80FF06CC8EEA}" type="presOf" srcId="{4673B15A-D902-4F42-A086-5935C8E94E55}" destId="{4ABBC02B-1218-4ED3-BAC8-1B8639BC1BB4}" srcOrd="0" destOrd="0" presId="urn:microsoft.com/office/officeart/2005/8/layout/default"/>
    <dgm:cxn modelId="{520DBEC3-ECE7-41A0-9E69-E80DD60BAE08}" type="presOf" srcId="{FB9DFC3C-04E8-4453-A566-19FD2452856B}" destId="{95B21D91-245A-40CE-942D-8A01C9A79D08}" srcOrd="0" destOrd="0" presId="urn:microsoft.com/office/officeart/2005/8/layout/default"/>
    <dgm:cxn modelId="{227747CE-323F-48CA-95BF-E1A18EFEF07A}" srcId="{7B036DFF-DDF6-4A85-AAE4-B104F2B1A072}" destId="{FB9DFC3C-04E8-4453-A566-19FD2452856B}" srcOrd="2" destOrd="0" parTransId="{7F01F684-D8FB-45AB-9B2D-2DA54D3F4832}" sibTransId="{660AF021-9C7C-45FF-83C6-AE24988FD2DE}"/>
    <dgm:cxn modelId="{F9D25F5A-9822-41C4-B34C-50FBC2055534}" type="presOf" srcId="{B0B4B138-8CDB-4737-889B-42AB8FA7C5F6}" destId="{B99E02AD-B2F8-4BFA-BF69-E2873AB3FAF7}" srcOrd="0" destOrd="0" presId="urn:microsoft.com/office/officeart/2005/8/layout/default"/>
    <dgm:cxn modelId="{13CF1232-D697-48A4-A873-7F92E1189168}" srcId="{7B036DFF-DDF6-4A85-AAE4-B104F2B1A072}" destId="{D5D90F8C-187E-4D07-90F6-6A77A7B8C3BC}" srcOrd="0" destOrd="0" parTransId="{3853EE6D-63BD-4875-AC7B-68A59674F1EE}" sibTransId="{823EF4E5-420A-4132-94F9-8DBF36325E60}"/>
    <dgm:cxn modelId="{EF5815D1-A970-409A-85BB-FDD7D4B4964B}" srcId="{7B036DFF-DDF6-4A85-AAE4-B104F2B1A072}" destId="{B0B4B138-8CDB-4737-889B-42AB8FA7C5F6}" srcOrd="5" destOrd="0" parTransId="{ABA56610-24CE-4DBE-938C-F6999031B722}" sibTransId="{3F1D983D-3333-4477-B982-BEFC6D16FF86}"/>
    <dgm:cxn modelId="{EF41867B-7647-4691-89DE-0B8ECE56959D}" srcId="{7B036DFF-DDF6-4A85-AAE4-B104F2B1A072}" destId="{BB8982F9-E029-480E-B4EB-2D4610AE9EBE}" srcOrd="1" destOrd="0" parTransId="{9B5ACC72-C635-4E7C-BF44-18A683EAA2E6}" sibTransId="{9C505AE4-98AC-4835-9C80-A96071606FA0}"/>
    <dgm:cxn modelId="{531C67A2-2C0C-4AF3-87D5-8F33C872F7B9}" srcId="{7B036DFF-DDF6-4A85-AAE4-B104F2B1A072}" destId="{4673B15A-D902-4F42-A086-5935C8E94E55}" srcOrd="4" destOrd="0" parTransId="{0623EA40-13ED-4391-AAE4-5E01F0176E5E}" sibTransId="{EB6F7372-3869-4BE4-8F7E-C756D2CAD29C}"/>
    <dgm:cxn modelId="{DA23D228-9D7C-4532-AADA-1097D8A99CDC}" type="presParOf" srcId="{5F1802FE-7045-4AB9-A09D-7C3438A07B40}" destId="{1730E479-2477-4FA1-9528-2C6984B7673C}" srcOrd="0" destOrd="0" presId="urn:microsoft.com/office/officeart/2005/8/layout/default"/>
    <dgm:cxn modelId="{6811AA8A-4E18-460B-BB1A-0442C704BAFD}" type="presParOf" srcId="{5F1802FE-7045-4AB9-A09D-7C3438A07B40}" destId="{A251C2FD-B557-42D6-AA41-6E5340B4DDB4}" srcOrd="1" destOrd="0" presId="urn:microsoft.com/office/officeart/2005/8/layout/default"/>
    <dgm:cxn modelId="{13F09A3B-3F4D-4A83-83DD-B89D10232BDB}" type="presParOf" srcId="{5F1802FE-7045-4AB9-A09D-7C3438A07B40}" destId="{E43F3460-158A-43A8-889E-6EBB4DEE7CA4}" srcOrd="2" destOrd="0" presId="urn:microsoft.com/office/officeart/2005/8/layout/default"/>
    <dgm:cxn modelId="{041EAB51-5A7B-4004-9BA0-04F345B65BF5}" type="presParOf" srcId="{5F1802FE-7045-4AB9-A09D-7C3438A07B40}" destId="{6A156891-36A8-42A7-BE97-6AC32365DC93}" srcOrd="3" destOrd="0" presId="urn:microsoft.com/office/officeart/2005/8/layout/default"/>
    <dgm:cxn modelId="{5528C8F2-CAB9-49D7-91D7-5FBD4C0AA014}" type="presParOf" srcId="{5F1802FE-7045-4AB9-A09D-7C3438A07B40}" destId="{95B21D91-245A-40CE-942D-8A01C9A79D08}" srcOrd="4" destOrd="0" presId="urn:microsoft.com/office/officeart/2005/8/layout/default"/>
    <dgm:cxn modelId="{429B5168-37DE-414B-BDD1-211B0D8C268C}" type="presParOf" srcId="{5F1802FE-7045-4AB9-A09D-7C3438A07B40}" destId="{B27000A0-D4C2-4504-81C3-807D2A152942}" srcOrd="5" destOrd="0" presId="urn:microsoft.com/office/officeart/2005/8/layout/default"/>
    <dgm:cxn modelId="{418F1F58-A86F-49BC-BA3D-A5C6F3D1274A}" type="presParOf" srcId="{5F1802FE-7045-4AB9-A09D-7C3438A07B40}" destId="{6CAFE617-D9CC-4A61-8C4B-3468ECF35B9C}" srcOrd="6" destOrd="0" presId="urn:microsoft.com/office/officeart/2005/8/layout/default"/>
    <dgm:cxn modelId="{C67ABA10-160C-4EFA-B161-6B3407B44F30}" type="presParOf" srcId="{5F1802FE-7045-4AB9-A09D-7C3438A07B40}" destId="{2AFAD92B-2143-4990-B61C-F179A9E81D26}" srcOrd="7" destOrd="0" presId="urn:microsoft.com/office/officeart/2005/8/layout/default"/>
    <dgm:cxn modelId="{93FF1956-EB5F-4B5A-9280-AD12FD2F7A12}" type="presParOf" srcId="{5F1802FE-7045-4AB9-A09D-7C3438A07B40}" destId="{4ABBC02B-1218-4ED3-BAC8-1B8639BC1BB4}" srcOrd="8" destOrd="0" presId="urn:microsoft.com/office/officeart/2005/8/layout/default"/>
    <dgm:cxn modelId="{5960FFD7-E0F4-4BB9-8CFB-4EADD126B845}" type="presParOf" srcId="{5F1802FE-7045-4AB9-A09D-7C3438A07B40}" destId="{26F9AC50-A56B-43D4-A94A-23985AC14FCC}" srcOrd="9" destOrd="0" presId="urn:microsoft.com/office/officeart/2005/8/layout/default"/>
    <dgm:cxn modelId="{53A57649-62E1-4579-856B-BA81D8EB93C8}" type="presParOf" srcId="{5F1802FE-7045-4AB9-A09D-7C3438A07B40}" destId="{B99E02AD-B2F8-4BFA-BF69-E2873AB3FAF7}" srcOrd="1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A8A0E2-5451-411B-893F-636BABDD61E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2C1CBB-D41C-47E0-8165-38A182264B54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Отрицательная динамика в развитии правовой культуры членов профсоюза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6AB930E-CBBC-4B49-B1BC-16FD20B45C3D}" type="parTrans" cxnId="{A39DCAFE-3ADA-4882-BA4D-EF11310C89D5}">
      <dgm:prSet/>
      <dgm:spPr/>
      <dgm:t>
        <a:bodyPr/>
        <a:lstStyle/>
        <a:p>
          <a:endParaRPr lang="ru-RU"/>
        </a:p>
      </dgm:t>
    </dgm:pt>
    <dgm:pt modelId="{8A3437A8-2BF6-4793-BC76-EF57D2377022}" type="sibTrans" cxnId="{A39DCAFE-3ADA-4882-BA4D-EF11310C89D5}">
      <dgm:prSet/>
      <dgm:spPr/>
      <dgm:t>
        <a:bodyPr/>
        <a:lstStyle/>
        <a:p>
          <a:endParaRPr lang="ru-RU"/>
        </a:p>
      </dgm:t>
    </dgm:pt>
    <dgm:pt modelId="{33081103-F056-42A2-8CB2-6F2DE3B60790}">
      <dgm:prSet phldrT="[Текст]" phldr="1"/>
      <dgm:spPr/>
      <dgm:t>
        <a:bodyPr/>
        <a:lstStyle/>
        <a:p>
          <a:endParaRPr lang="ru-RU"/>
        </a:p>
      </dgm:t>
    </dgm:pt>
    <dgm:pt modelId="{8F744571-59E1-4C32-9AB8-A5D2C9B87673}" type="parTrans" cxnId="{2DA9A3F3-BB38-4654-BD0F-681633114E1C}">
      <dgm:prSet/>
      <dgm:spPr/>
      <dgm:t>
        <a:bodyPr/>
        <a:lstStyle/>
        <a:p>
          <a:endParaRPr lang="ru-RU"/>
        </a:p>
      </dgm:t>
    </dgm:pt>
    <dgm:pt modelId="{CB18D02E-AEC7-42AD-9F5C-E02801968978}" type="sibTrans" cxnId="{2DA9A3F3-BB38-4654-BD0F-681633114E1C}">
      <dgm:prSet/>
      <dgm:spPr/>
      <dgm:t>
        <a:bodyPr/>
        <a:lstStyle/>
        <a:p>
          <a:endParaRPr lang="ru-RU"/>
        </a:p>
      </dgm:t>
    </dgm:pt>
    <dgm:pt modelId="{BBC5D613-D3A7-4F33-A832-792FAC817A4E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Ошибки работников при взаимодействие с работодателем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0FAAAD2-16D0-4431-83D1-562BE9ECAC7F}" type="parTrans" cxnId="{94F56DAD-7FC0-4FBD-A4FB-7F2B9C978C15}">
      <dgm:prSet/>
      <dgm:spPr/>
      <dgm:t>
        <a:bodyPr/>
        <a:lstStyle/>
        <a:p>
          <a:endParaRPr lang="ru-RU"/>
        </a:p>
      </dgm:t>
    </dgm:pt>
    <dgm:pt modelId="{26BA7F57-792D-4A97-A0B8-A3CF930942E6}" type="sibTrans" cxnId="{94F56DAD-7FC0-4FBD-A4FB-7F2B9C978C15}">
      <dgm:prSet/>
      <dgm:spPr/>
      <dgm:t>
        <a:bodyPr/>
        <a:lstStyle/>
        <a:p>
          <a:endParaRPr lang="ru-RU"/>
        </a:p>
      </dgm:t>
    </dgm:pt>
    <dgm:pt modelId="{96A7D7F4-C335-4E02-A9F3-A18E5F874F79}">
      <dgm:prSet phldrT="[Текст]" phldr="1"/>
      <dgm:spPr/>
      <dgm:t>
        <a:bodyPr/>
        <a:lstStyle/>
        <a:p>
          <a:endParaRPr lang="ru-RU"/>
        </a:p>
      </dgm:t>
    </dgm:pt>
    <dgm:pt modelId="{A7F28AB5-7A12-43FE-8E9A-851F73F3C5C0}" type="parTrans" cxnId="{62BFF1CA-052C-4A23-ACAB-5CA46EF69447}">
      <dgm:prSet/>
      <dgm:spPr/>
      <dgm:t>
        <a:bodyPr/>
        <a:lstStyle/>
        <a:p>
          <a:endParaRPr lang="ru-RU"/>
        </a:p>
      </dgm:t>
    </dgm:pt>
    <dgm:pt modelId="{808F932A-076D-4F7E-95E1-F3C729C860C0}" type="sibTrans" cxnId="{62BFF1CA-052C-4A23-ACAB-5CA46EF69447}">
      <dgm:prSet/>
      <dgm:spPr/>
      <dgm:t>
        <a:bodyPr/>
        <a:lstStyle/>
        <a:p>
          <a:endParaRPr lang="ru-RU"/>
        </a:p>
      </dgm:t>
    </dgm:pt>
    <dgm:pt modelId="{B6E90446-7028-478A-B7B1-7770DCF4B2B5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Отсутствие возможности оперативно защитить права работников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6E6BD97-4A5A-4745-96F0-0ED112CA305F}" type="parTrans" cxnId="{FF3F313B-4CC8-4B8E-BB5C-472339CBD7C7}">
      <dgm:prSet/>
      <dgm:spPr/>
      <dgm:t>
        <a:bodyPr/>
        <a:lstStyle/>
        <a:p>
          <a:endParaRPr lang="ru-RU"/>
        </a:p>
      </dgm:t>
    </dgm:pt>
    <dgm:pt modelId="{9FF0D68B-514F-49BB-A209-0C5EC150098E}" type="sibTrans" cxnId="{FF3F313B-4CC8-4B8E-BB5C-472339CBD7C7}">
      <dgm:prSet/>
      <dgm:spPr/>
      <dgm:t>
        <a:bodyPr/>
        <a:lstStyle/>
        <a:p>
          <a:endParaRPr lang="ru-RU"/>
        </a:p>
      </dgm:t>
    </dgm:pt>
    <dgm:pt modelId="{49E5BD59-3856-4CDA-B6BC-39766BE3B4E6}">
      <dgm:prSet phldrT="[Текст]" phldr="1"/>
      <dgm:spPr/>
      <dgm:t>
        <a:bodyPr/>
        <a:lstStyle/>
        <a:p>
          <a:endParaRPr lang="ru-RU" dirty="0"/>
        </a:p>
      </dgm:t>
    </dgm:pt>
    <dgm:pt modelId="{182DFF5D-0460-4E58-BED7-0C2AD5ACD54F}" type="sibTrans" cxnId="{77FD86B5-BBA2-465B-935C-0AA31B99CA32}">
      <dgm:prSet/>
      <dgm:spPr/>
      <dgm:t>
        <a:bodyPr/>
        <a:lstStyle/>
        <a:p>
          <a:endParaRPr lang="ru-RU"/>
        </a:p>
      </dgm:t>
    </dgm:pt>
    <dgm:pt modelId="{B60ACF84-AC4B-4804-AAF8-27AAF117590C}" type="parTrans" cxnId="{77FD86B5-BBA2-465B-935C-0AA31B99CA32}">
      <dgm:prSet/>
      <dgm:spPr/>
      <dgm:t>
        <a:bodyPr/>
        <a:lstStyle/>
        <a:p>
          <a:endParaRPr lang="ru-RU"/>
        </a:p>
      </dgm:t>
    </dgm:pt>
    <dgm:pt modelId="{E95346DE-3501-4484-90D6-DC5BFBBB5938}" type="pres">
      <dgm:prSet presAssocID="{F8A8A0E2-5451-411B-893F-636BABDD61ED}" presName="linearFlow" presStyleCnt="0">
        <dgm:presLayoutVars>
          <dgm:dir/>
          <dgm:animLvl val="lvl"/>
          <dgm:resizeHandles val="exact"/>
        </dgm:presLayoutVars>
      </dgm:prSet>
      <dgm:spPr/>
    </dgm:pt>
    <dgm:pt modelId="{7651B9E8-1CBC-42FB-8064-61D8A21CDDD5}" type="pres">
      <dgm:prSet presAssocID="{49E5BD59-3856-4CDA-B6BC-39766BE3B4E6}" presName="composite" presStyleCnt="0"/>
      <dgm:spPr/>
    </dgm:pt>
    <dgm:pt modelId="{CDDDDF9B-F83C-4CBF-BDEF-0C22ADFC82FC}" type="pres">
      <dgm:prSet presAssocID="{49E5BD59-3856-4CDA-B6BC-39766BE3B4E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A966B-57EC-4B69-8EF2-88C62CEA35C9}" type="pres">
      <dgm:prSet presAssocID="{49E5BD59-3856-4CDA-B6BC-39766BE3B4E6}" presName="descendantText" presStyleLbl="alignAcc1" presStyleIdx="0" presStyleCnt="3" custLinFactNeighborX="-769" custLinFactNeighborY="-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E8854-5BDE-4D5F-8BB2-E4B8F5D140D7}" type="pres">
      <dgm:prSet presAssocID="{182DFF5D-0460-4E58-BED7-0C2AD5ACD54F}" presName="sp" presStyleCnt="0"/>
      <dgm:spPr/>
    </dgm:pt>
    <dgm:pt modelId="{E7023BDC-4C9C-42E6-851F-968C23D24BA0}" type="pres">
      <dgm:prSet presAssocID="{33081103-F056-42A2-8CB2-6F2DE3B60790}" presName="composite" presStyleCnt="0"/>
      <dgm:spPr/>
    </dgm:pt>
    <dgm:pt modelId="{92397827-E3EF-43D7-9987-A0D2B0A561D5}" type="pres">
      <dgm:prSet presAssocID="{33081103-F056-42A2-8CB2-6F2DE3B6079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61D5DD2-FE70-494F-B285-32D2FBEF1F8A}" type="pres">
      <dgm:prSet presAssocID="{33081103-F056-42A2-8CB2-6F2DE3B6079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B1634-0288-40DB-ADFA-0AFE3DDBC325}" type="pres">
      <dgm:prSet presAssocID="{CB18D02E-AEC7-42AD-9F5C-E02801968978}" presName="sp" presStyleCnt="0"/>
      <dgm:spPr/>
    </dgm:pt>
    <dgm:pt modelId="{1F69FDEA-5E9A-4074-BBC9-E7F969C24746}" type="pres">
      <dgm:prSet presAssocID="{96A7D7F4-C335-4E02-A9F3-A18E5F874F79}" presName="composite" presStyleCnt="0"/>
      <dgm:spPr/>
    </dgm:pt>
    <dgm:pt modelId="{2D281AFB-4246-453A-AAA6-AFDD260A4236}" type="pres">
      <dgm:prSet presAssocID="{96A7D7F4-C335-4E02-A9F3-A18E5F874F7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B5F2E06-D2A6-44D5-9C9F-A675BF05353E}" type="pres">
      <dgm:prSet presAssocID="{96A7D7F4-C335-4E02-A9F3-A18E5F874F7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846B4-7342-418F-B3AB-FBC225B38A72}" type="presOf" srcId="{B6E90446-7028-478A-B7B1-7770DCF4B2B5}" destId="{3B5F2E06-D2A6-44D5-9C9F-A675BF05353E}" srcOrd="0" destOrd="0" presId="urn:microsoft.com/office/officeart/2005/8/layout/chevron2"/>
    <dgm:cxn modelId="{2DA9A3F3-BB38-4654-BD0F-681633114E1C}" srcId="{F8A8A0E2-5451-411B-893F-636BABDD61ED}" destId="{33081103-F056-42A2-8CB2-6F2DE3B60790}" srcOrd="1" destOrd="0" parTransId="{8F744571-59E1-4C32-9AB8-A5D2C9B87673}" sibTransId="{CB18D02E-AEC7-42AD-9F5C-E02801968978}"/>
    <dgm:cxn modelId="{BB03EEFA-652B-4F7D-98E5-AB02F3C1BD20}" type="presOf" srcId="{33081103-F056-42A2-8CB2-6F2DE3B60790}" destId="{92397827-E3EF-43D7-9987-A0D2B0A561D5}" srcOrd="0" destOrd="0" presId="urn:microsoft.com/office/officeart/2005/8/layout/chevron2"/>
    <dgm:cxn modelId="{9B112248-3351-4BD9-A16B-857D554F13D2}" type="presOf" srcId="{D12C1CBB-D41C-47E0-8165-38A182264B54}" destId="{903A966B-57EC-4B69-8EF2-88C62CEA35C9}" srcOrd="0" destOrd="0" presId="urn:microsoft.com/office/officeart/2005/8/layout/chevron2"/>
    <dgm:cxn modelId="{CF72441B-BA44-46F0-A0E8-A065F958F622}" type="presOf" srcId="{BBC5D613-D3A7-4F33-A832-792FAC817A4E}" destId="{E61D5DD2-FE70-494F-B285-32D2FBEF1F8A}" srcOrd="0" destOrd="0" presId="urn:microsoft.com/office/officeart/2005/8/layout/chevron2"/>
    <dgm:cxn modelId="{CBC2D2EF-002C-417C-8509-D892784F54DA}" type="presOf" srcId="{49E5BD59-3856-4CDA-B6BC-39766BE3B4E6}" destId="{CDDDDF9B-F83C-4CBF-BDEF-0C22ADFC82FC}" srcOrd="0" destOrd="0" presId="urn:microsoft.com/office/officeart/2005/8/layout/chevron2"/>
    <dgm:cxn modelId="{77FD86B5-BBA2-465B-935C-0AA31B99CA32}" srcId="{F8A8A0E2-5451-411B-893F-636BABDD61ED}" destId="{49E5BD59-3856-4CDA-B6BC-39766BE3B4E6}" srcOrd="0" destOrd="0" parTransId="{B60ACF84-AC4B-4804-AAF8-27AAF117590C}" sibTransId="{182DFF5D-0460-4E58-BED7-0C2AD5ACD54F}"/>
    <dgm:cxn modelId="{94F56DAD-7FC0-4FBD-A4FB-7F2B9C978C15}" srcId="{33081103-F056-42A2-8CB2-6F2DE3B60790}" destId="{BBC5D613-D3A7-4F33-A832-792FAC817A4E}" srcOrd="0" destOrd="0" parTransId="{40FAAAD2-16D0-4431-83D1-562BE9ECAC7F}" sibTransId="{26BA7F57-792D-4A97-A0B8-A3CF930942E6}"/>
    <dgm:cxn modelId="{62BFF1CA-052C-4A23-ACAB-5CA46EF69447}" srcId="{F8A8A0E2-5451-411B-893F-636BABDD61ED}" destId="{96A7D7F4-C335-4E02-A9F3-A18E5F874F79}" srcOrd="2" destOrd="0" parTransId="{A7F28AB5-7A12-43FE-8E9A-851F73F3C5C0}" sibTransId="{808F932A-076D-4F7E-95E1-F3C729C860C0}"/>
    <dgm:cxn modelId="{D0AE61AC-1919-4C6E-B684-474A88747204}" type="presOf" srcId="{96A7D7F4-C335-4E02-A9F3-A18E5F874F79}" destId="{2D281AFB-4246-453A-AAA6-AFDD260A4236}" srcOrd="0" destOrd="0" presId="urn:microsoft.com/office/officeart/2005/8/layout/chevron2"/>
    <dgm:cxn modelId="{A39DCAFE-3ADA-4882-BA4D-EF11310C89D5}" srcId="{49E5BD59-3856-4CDA-B6BC-39766BE3B4E6}" destId="{D12C1CBB-D41C-47E0-8165-38A182264B54}" srcOrd="0" destOrd="0" parTransId="{06AB930E-CBBC-4B49-B1BC-16FD20B45C3D}" sibTransId="{8A3437A8-2BF6-4793-BC76-EF57D2377022}"/>
    <dgm:cxn modelId="{FF3F313B-4CC8-4B8E-BB5C-472339CBD7C7}" srcId="{96A7D7F4-C335-4E02-A9F3-A18E5F874F79}" destId="{B6E90446-7028-478A-B7B1-7770DCF4B2B5}" srcOrd="0" destOrd="0" parTransId="{86E6BD97-4A5A-4745-96F0-0ED112CA305F}" sibTransId="{9FF0D68B-514F-49BB-A209-0C5EC150098E}"/>
    <dgm:cxn modelId="{76E58284-C27B-4DBC-A894-016FA22029F0}" type="presOf" srcId="{F8A8A0E2-5451-411B-893F-636BABDD61ED}" destId="{E95346DE-3501-4484-90D6-DC5BFBBB5938}" srcOrd="0" destOrd="0" presId="urn:microsoft.com/office/officeart/2005/8/layout/chevron2"/>
    <dgm:cxn modelId="{F89FE9C6-5C56-464D-9C0E-4EE890A6A9CC}" type="presParOf" srcId="{E95346DE-3501-4484-90D6-DC5BFBBB5938}" destId="{7651B9E8-1CBC-42FB-8064-61D8A21CDDD5}" srcOrd="0" destOrd="0" presId="urn:microsoft.com/office/officeart/2005/8/layout/chevron2"/>
    <dgm:cxn modelId="{C64CF8EE-08C3-4653-ABFB-090D43EDDFDE}" type="presParOf" srcId="{7651B9E8-1CBC-42FB-8064-61D8A21CDDD5}" destId="{CDDDDF9B-F83C-4CBF-BDEF-0C22ADFC82FC}" srcOrd="0" destOrd="0" presId="urn:microsoft.com/office/officeart/2005/8/layout/chevron2"/>
    <dgm:cxn modelId="{8668B847-07D1-41B8-BBFC-C51E75E65675}" type="presParOf" srcId="{7651B9E8-1CBC-42FB-8064-61D8A21CDDD5}" destId="{903A966B-57EC-4B69-8EF2-88C62CEA35C9}" srcOrd="1" destOrd="0" presId="urn:microsoft.com/office/officeart/2005/8/layout/chevron2"/>
    <dgm:cxn modelId="{A89C5BCB-F821-43CF-A21F-F89B33D64FB4}" type="presParOf" srcId="{E95346DE-3501-4484-90D6-DC5BFBBB5938}" destId="{FC4E8854-5BDE-4D5F-8BB2-E4B8F5D140D7}" srcOrd="1" destOrd="0" presId="urn:microsoft.com/office/officeart/2005/8/layout/chevron2"/>
    <dgm:cxn modelId="{22471A56-AD05-4543-92F7-5664B01FE16A}" type="presParOf" srcId="{E95346DE-3501-4484-90D6-DC5BFBBB5938}" destId="{E7023BDC-4C9C-42E6-851F-968C23D24BA0}" srcOrd="2" destOrd="0" presId="urn:microsoft.com/office/officeart/2005/8/layout/chevron2"/>
    <dgm:cxn modelId="{E5A4599E-0DF0-469E-87F5-D7B8044D0D35}" type="presParOf" srcId="{E7023BDC-4C9C-42E6-851F-968C23D24BA0}" destId="{92397827-E3EF-43D7-9987-A0D2B0A561D5}" srcOrd="0" destOrd="0" presId="urn:microsoft.com/office/officeart/2005/8/layout/chevron2"/>
    <dgm:cxn modelId="{574C6BCB-3AF1-4D52-9021-E8C88954C686}" type="presParOf" srcId="{E7023BDC-4C9C-42E6-851F-968C23D24BA0}" destId="{E61D5DD2-FE70-494F-B285-32D2FBEF1F8A}" srcOrd="1" destOrd="0" presId="urn:microsoft.com/office/officeart/2005/8/layout/chevron2"/>
    <dgm:cxn modelId="{ACAA25D9-BDA1-4ABB-9CF5-B8709F12A613}" type="presParOf" srcId="{E95346DE-3501-4484-90D6-DC5BFBBB5938}" destId="{670B1634-0288-40DB-ADFA-0AFE3DDBC325}" srcOrd="3" destOrd="0" presId="urn:microsoft.com/office/officeart/2005/8/layout/chevron2"/>
    <dgm:cxn modelId="{29592632-A514-4B4E-BC53-DF6C8FCB098E}" type="presParOf" srcId="{E95346DE-3501-4484-90D6-DC5BFBBB5938}" destId="{1F69FDEA-5E9A-4074-BBC9-E7F969C24746}" srcOrd="4" destOrd="0" presId="urn:microsoft.com/office/officeart/2005/8/layout/chevron2"/>
    <dgm:cxn modelId="{18B3BFD5-7FE7-48C6-8092-6B08E84E3D41}" type="presParOf" srcId="{1F69FDEA-5E9A-4074-BBC9-E7F969C24746}" destId="{2D281AFB-4246-453A-AAA6-AFDD260A4236}" srcOrd="0" destOrd="0" presId="urn:microsoft.com/office/officeart/2005/8/layout/chevron2"/>
    <dgm:cxn modelId="{2AFB8A13-F041-4015-930A-AD103525E820}" type="presParOf" srcId="{1F69FDEA-5E9A-4074-BBC9-E7F969C24746}" destId="{3B5F2E06-D2A6-44D5-9C9F-A675BF05353E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17599-99B3-43AB-A81A-7FA9573858B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8303F06-E06F-4F98-82A9-5728E57FE80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Становление базы, повышающей уровень правового сознания и поведения членов профсоюза.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051B12A-54F5-4844-AD7E-8746512BD5D9}" type="parTrans" cxnId="{F4A5DD4C-ED3E-4E7C-946B-47E2B1BCA5E2}">
      <dgm:prSet/>
      <dgm:spPr/>
      <dgm:t>
        <a:bodyPr/>
        <a:lstStyle/>
        <a:p>
          <a:endParaRPr lang="ru-RU"/>
        </a:p>
      </dgm:t>
    </dgm:pt>
    <dgm:pt modelId="{8D9031F7-BFD8-43C4-BB84-997C04DCF4B6}" type="sibTrans" cxnId="{F4A5DD4C-ED3E-4E7C-946B-47E2B1BCA5E2}">
      <dgm:prSet/>
      <dgm:spPr/>
      <dgm:t>
        <a:bodyPr/>
        <a:lstStyle/>
        <a:p>
          <a:endParaRPr lang="ru-RU"/>
        </a:p>
      </dgm:t>
    </dgm:pt>
    <dgm:pt modelId="{FFDD6CD7-0DAB-41D5-9CCB-E3E017F40C9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Преодоление такого явления, как правовой нигилизм и активизация правового поведения членов профсоюза.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CA22F7A-66A7-4FC0-8049-F83FF8B61045}" type="parTrans" cxnId="{EB8B1767-7C53-4830-83EC-0ECD1D1A553B}">
      <dgm:prSet/>
      <dgm:spPr/>
      <dgm:t>
        <a:bodyPr/>
        <a:lstStyle/>
        <a:p>
          <a:endParaRPr lang="ru-RU"/>
        </a:p>
      </dgm:t>
    </dgm:pt>
    <dgm:pt modelId="{B3387892-87A4-400C-9F6D-81730BC0E623}" type="sibTrans" cxnId="{EB8B1767-7C53-4830-83EC-0ECD1D1A553B}">
      <dgm:prSet/>
      <dgm:spPr/>
      <dgm:t>
        <a:bodyPr/>
        <a:lstStyle/>
        <a:p>
          <a:endParaRPr lang="ru-RU"/>
        </a:p>
      </dgm:t>
    </dgm:pt>
    <dgm:pt modelId="{5FE52A20-8E13-4786-946E-3B9AE368E4DD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Формирование ориентации членов профсоюза на основополагающие направления правозащитной деятельности профсоюза.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1D73606-7153-4320-84AD-A20C3571FAF1}" type="parTrans" cxnId="{732B879A-8080-4669-BC49-BE3089BD07B0}">
      <dgm:prSet/>
      <dgm:spPr/>
      <dgm:t>
        <a:bodyPr/>
        <a:lstStyle/>
        <a:p>
          <a:endParaRPr lang="ru-RU"/>
        </a:p>
      </dgm:t>
    </dgm:pt>
    <dgm:pt modelId="{C8AD1176-0ECD-4ACA-8A77-96100FEB8798}" type="sibTrans" cxnId="{732B879A-8080-4669-BC49-BE3089BD07B0}">
      <dgm:prSet/>
      <dgm:spPr/>
      <dgm:t>
        <a:bodyPr/>
        <a:lstStyle/>
        <a:p>
          <a:endParaRPr lang="ru-RU"/>
        </a:p>
      </dgm:t>
    </dgm:pt>
    <dgm:pt modelId="{BA7E9F13-552C-4BDA-99B9-B65EF88B9920}" type="pres">
      <dgm:prSet presAssocID="{90C17599-99B3-43AB-A81A-7FA9573858B6}" presName="compositeShape" presStyleCnt="0">
        <dgm:presLayoutVars>
          <dgm:chMax val="7"/>
          <dgm:dir/>
          <dgm:resizeHandles val="exact"/>
        </dgm:presLayoutVars>
      </dgm:prSet>
      <dgm:spPr/>
    </dgm:pt>
    <dgm:pt modelId="{7216EFBD-1FB6-491F-98D6-F63928A9ED92}" type="pres">
      <dgm:prSet presAssocID="{90C17599-99B3-43AB-A81A-7FA9573858B6}" presName="wedge1" presStyleLbl="node1" presStyleIdx="0" presStyleCnt="3"/>
      <dgm:spPr/>
      <dgm:t>
        <a:bodyPr/>
        <a:lstStyle/>
        <a:p>
          <a:endParaRPr lang="ru-RU"/>
        </a:p>
      </dgm:t>
    </dgm:pt>
    <dgm:pt modelId="{5C71EB47-63C9-402C-851E-0C7E1F5BB656}" type="pres">
      <dgm:prSet presAssocID="{90C17599-99B3-43AB-A81A-7FA9573858B6}" presName="dummy1a" presStyleCnt="0"/>
      <dgm:spPr/>
    </dgm:pt>
    <dgm:pt modelId="{90200F30-52EF-47FD-B9A5-CE335C99DCC3}" type="pres">
      <dgm:prSet presAssocID="{90C17599-99B3-43AB-A81A-7FA9573858B6}" presName="dummy1b" presStyleCnt="0"/>
      <dgm:spPr/>
    </dgm:pt>
    <dgm:pt modelId="{A0975D0E-831C-4FCF-A0C8-F81E8E0D595F}" type="pres">
      <dgm:prSet presAssocID="{90C17599-99B3-43AB-A81A-7FA9573858B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9DE32-90F2-461C-B274-3BC6C2FDA6E9}" type="pres">
      <dgm:prSet presAssocID="{90C17599-99B3-43AB-A81A-7FA9573858B6}" presName="wedge2" presStyleLbl="node1" presStyleIdx="1" presStyleCnt="3"/>
      <dgm:spPr/>
      <dgm:t>
        <a:bodyPr/>
        <a:lstStyle/>
        <a:p>
          <a:endParaRPr lang="ru-RU"/>
        </a:p>
      </dgm:t>
    </dgm:pt>
    <dgm:pt modelId="{833B415A-675A-4FC5-A927-C74C19A42035}" type="pres">
      <dgm:prSet presAssocID="{90C17599-99B3-43AB-A81A-7FA9573858B6}" presName="dummy2a" presStyleCnt="0"/>
      <dgm:spPr/>
    </dgm:pt>
    <dgm:pt modelId="{329CA5D9-4D86-4B9D-9C65-372E922CA45F}" type="pres">
      <dgm:prSet presAssocID="{90C17599-99B3-43AB-A81A-7FA9573858B6}" presName="dummy2b" presStyleCnt="0"/>
      <dgm:spPr/>
    </dgm:pt>
    <dgm:pt modelId="{97DDC296-77AD-4AC0-87C8-718478590CA0}" type="pres">
      <dgm:prSet presAssocID="{90C17599-99B3-43AB-A81A-7FA9573858B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8848C-2A83-4D0E-98B0-D0B2CCEECBF3}" type="pres">
      <dgm:prSet presAssocID="{90C17599-99B3-43AB-A81A-7FA9573858B6}" presName="wedge3" presStyleLbl="node1" presStyleIdx="2" presStyleCnt="3"/>
      <dgm:spPr/>
      <dgm:t>
        <a:bodyPr/>
        <a:lstStyle/>
        <a:p>
          <a:endParaRPr lang="ru-RU"/>
        </a:p>
      </dgm:t>
    </dgm:pt>
    <dgm:pt modelId="{B5A80EED-9837-40CC-922F-B7ABD00416EA}" type="pres">
      <dgm:prSet presAssocID="{90C17599-99B3-43AB-A81A-7FA9573858B6}" presName="dummy3a" presStyleCnt="0"/>
      <dgm:spPr/>
    </dgm:pt>
    <dgm:pt modelId="{82FF1BD5-894F-4870-A31C-98FC9F49E228}" type="pres">
      <dgm:prSet presAssocID="{90C17599-99B3-43AB-A81A-7FA9573858B6}" presName="dummy3b" presStyleCnt="0"/>
      <dgm:spPr/>
    </dgm:pt>
    <dgm:pt modelId="{0D0263F2-4065-4BA0-BAA9-3F3DF5ECD84B}" type="pres">
      <dgm:prSet presAssocID="{90C17599-99B3-43AB-A81A-7FA9573858B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A86AB-E721-409A-8617-55890710D56A}" type="pres">
      <dgm:prSet presAssocID="{8D9031F7-BFD8-43C4-BB84-997C04DCF4B6}" presName="arrowWedge1" presStyleLbl="fgSibTrans2D1" presStyleIdx="0" presStyleCnt="3"/>
      <dgm:spPr/>
    </dgm:pt>
    <dgm:pt modelId="{03381EC0-18C5-4F72-9222-D12F105D8F7B}" type="pres">
      <dgm:prSet presAssocID="{B3387892-87A4-400C-9F6D-81730BC0E623}" presName="arrowWedge2" presStyleLbl="fgSibTrans2D1" presStyleIdx="1" presStyleCnt="3"/>
      <dgm:spPr/>
    </dgm:pt>
    <dgm:pt modelId="{4BDA1965-8008-4EE8-8570-C26A3A45764A}" type="pres">
      <dgm:prSet presAssocID="{C8AD1176-0ECD-4ACA-8A77-96100FEB8798}" presName="arrowWedge3" presStyleLbl="fgSibTrans2D1" presStyleIdx="2" presStyleCnt="3"/>
      <dgm:spPr/>
    </dgm:pt>
  </dgm:ptLst>
  <dgm:cxnLst>
    <dgm:cxn modelId="{F4A5DD4C-ED3E-4E7C-946B-47E2B1BCA5E2}" srcId="{90C17599-99B3-43AB-A81A-7FA9573858B6}" destId="{78303F06-E06F-4F98-82A9-5728E57FE803}" srcOrd="0" destOrd="0" parTransId="{8051B12A-54F5-4844-AD7E-8746512BD5D9}" sibTransId="{8D9031F7-BFD8-43C4-BB84-997C04DCF4B6}"/>
    <dgm:cxn modelId="{732B879A-8080-4669-BC49-BE3089BD07B0}" srcId="{90C17599-99B3-43AB-A81A-7FA9573858B6}" destId="{5FE52A20-8E13-4786-946E-3B9AE368E4DD}" srcOrd="2" destOrd="0" parTransId="{C1D73606-7153-4320-84AD-A20C3571FAF1}" sibTransId="{C8AD1176-0ECD-4ACA-8A77-96100FEB8798}"/>
    <dgm:cxn modelId="{20AB9C0B-1CAE-4943-815A-92565131BDD8}" type="presOf" srcId="{FFDD6CD7-0DAB-41D5-9CCB-E3E017F40C94}" destId="{97DDC296-77AD-4AC0-87C8-718478590CA0}" srcOrd="1" destOrd="0" presId="urn:microsoft.com/office/officeart/2005/8/layout/cycle8"/>
    <dgm:cxn modelId="{ACC83420-526C-4A21-A6DF-FD5FA4C0405A}" type="presOf" srcId="{78303F06-E06F-4F98-82A9-5728E57FE803}" destId="{A0975D0E-831C-4FCF-A0C8-F81E8E0D595F}" srcOrd="1" destOrd="0" presId="urn:microsoft.com/office/officeart/2005/8/layout/cycle8"/>
    <dgm:cxn modelId="{4DAFB79A-1549-4365-92DC-36BAC6F7FD2D}" type="presOf" srcId="{5FE52A20-8E13-4786-946E-3B9AE368E4DD}" destId="{0D0263F2-4065-4BA0-BAA9-3F3DF5ECD84B}" srcOrd="1" destOrd="0" presId="urn:microsoft.com/office/officeart/2005/8/layout/cycle8"/>
    <dgm:cxn modelId="{EB8B1767-7C53-4830-83EC-0ECD1D1A553B}" srcId="{90C17599-99B3-43AB-A81A-7FA9573858B6}" destId="{FFDD6CD7-0DAB-41D5-9CCB-E3E017F40C94}" srcOrd="1" destOrd="0" parTransId="{ECA22F7A-66A7-4FC0-8049-F83FF8B61045}" sibTransId="{B3387892-87A4-400C-9F6D-81730BC0E623}"/>
    <dgm:cxn modelId="{081081BE-15B3-425D-8BF0-CD1D9BB00FE4}" type="presOf" srcId="{FFDD6CD7-0DAB-41D5-9CCB-E3E017F40C94}" destId="{7BB9DE32-90F2-461C-B274-3BC6C2FDA6E9}" srcOrd="0" destOrd="0" presId="urn:microsoft.com/office/officeart/2005/8/layout/cycle8"/>
    <dgm:cxn modelId="{36691F34-A075-4B52-9C98-256B91CBC38E}" type="presOf" srcId="{78303F06-E06F-4F98-82A9-5728E57FE803}" destId="{7216EFBD-1FB6-491F-98D6-F63928A9ED92}" srcOrd="0" destOrd="0" presId="urn:microsoft.com/office/officeart/2005/8/layout/cycle8"/>
    <dgm:cxn modelId="{BCC97E2E-DF17-46D8-AC58-3E5B352D7128}" type="presOf" srcId="{5FE52A20-8E13-4786-946E-3B9AE368E4DD}" destId="{F248848C-2A83-4D0E-98B0-D0B2CCEECBF3}" srcOrd="0" destOrd="0" presId="urn:microsoft.com/office/officeart/2005/8/layout/cycle8"/>
    <dgm:cxn modelId="{BCF021D0-BC34-4DF6-B2F5-B4E82FC5B75F}" type="presOf" srcId="{90C17599-99B3-43AB-A81A-7FA9573858B6}" destId="{BA7E9F13-552C-4BDA-99B9-B65EF88B9920}" srcOrd="0" destOrd="0" presId="urn:microsoft.com/office/officeart/2005/8/layout/cycle8"/>
    <dgm:cxn modelId="{CBA5C69A-7446-4503-9481-622A2FD508AC}" type="presParOf" srcId="{BA7E9F13-552C-4BDA-99B9-B65EF88B9920}" destId="{7216EFBD-1FB6-491F-98D6-F63928A9ED92}" srcOrd="0" destOrd="0" presId="urn:microsoft.com/office/officeart/2005/8/layout/cycle8"/>
    <dgm:cxn modelId="{C5E2F822-6E72-4F12-BD53-603673668C4E}" type="presParOf" srcId="{BA7E9F13-552C-4BDA-99B9-B65EF88B9920}" destId="{5C71EB47-63C9-402C-851E-0C7E1F5BB656}" srcOrd="1" destOrd="0" presId="urn:microsoft.com/office/officeart/2005/8/layout/cycle8"/>
    <dgm:cxn modelId="{24C0765E-B986-436C-B3C6-7BBD6012AF61}" type="presParOf" srcId="{BA7E9F13-552C-4BDA-99B9-B65EF88B9920}" destId="{90200F30-52EF-47FD-B9A5-CE335C99DCC3}" srcOrd="2" destOrd="0" presId="urn:microsoft.com/office/officeart/2005/8/layout/cycle8"/>
    <dgm:cxn modelId="{FFC813D8-1B89-4838-9AA8-2CD4FABCFE7E}" type="presParOf" srcId="{BA7E9F13-552C-4BDA-99B9-B65EF88B9920}" destId="{A0975D0E-831C-4FCF-A0C8-F81E8E0D595F}" srcOrd="3" destOrd="0" presId="urn:microsoft.com/office/officeart/2005/8/layout/cycle8"/>
    <dgm:cxn modelId="{A8886038-66FB-41D7-846C-6BDBE61BAE0C}" type="presParOf" srcId="{BA7E9F13-552C-4BDA-99B9-B65EF88B9920}" destId="{7BB9DE32-90F2-461C-B274-3BC6C2FDA6E9}" srcOrd="4" destOrd="0" presId="urn:microsoft.com/office/officeart/2005/8/layout/cycle8"/>
    <dgm:cxn modelId="{75AC0D90-9F58-4273-A3A2-23E7F1EB34E4}" type="presParOf" srcId="{BA7E9F13-552C-4BDA-99B9-B65EF88B9920}" destId="{833B415A-675A-4FC5-A927-C74C19A42035}" srcOrd="5" destOrd="0" presId="urn:microsoft.com/office/officeart/2005/8/layout/cycle8"/>
    <dgm:cxn modelId="{71F0851F-DE5F-4421-96BA-32B2112011B7}" type="presParOf" srcId="{BA7E9F13-552C-4BDA-99B9-B65EF88B9920}" destId="{329CA5D9-4D86-4B9D-9C65-372E922CA45F}" srcOrd="6" destOrd="0" presId="urn:microsoft.com/office/officeart/2005/8/layout/cycle8"/>
    <dgm:cxn modelId="{5CE85BD9-7298-4452-B213-B30BA24303CA}" type="presParOf" srcId="{BA7E9F13-552C-4BDA-99B9-B65EF88B9920}" destId="{97DDC296-77AD-4AC0-87C8-718478590CA0}" srcOrd="7" destOrd="0" presId="urn:microsoft.com/office/officeart/2005/8/layout/cycle8"/>
    <dgm:cxn modelId="{2C4959A3-803D-4AD2-B459-F101A2136424}" type="presParOf" srcId="{BA7E9F13-552C-4BDA-99B9-B65EF88B9920}" destId="{F248848C-2A83-4D0E-98B0-D0B2CCEECBF3}" srcOrd="8" destOrd="0" presId="urn:microsoft.com/office/officeart/2005/8/layout/cycle8"/>
    <dgm:cxn modelId="{3C05599A-CD46-4437-9267-57641B37FD4D}" type="presParOf" srcId="{BA7E9F13-552C-4BDA-99B9-B65EF88B9920}" destId="{B5A80EED-9837-40CC-922F-B7ABD00416EA}" srcOrd="9" destOrd="0" presId="urn:microsoft.com/office/officeart/2005/8/layout/cycle8"/>
    <dgm:cxn modelId="{FA63A443-967D-46F6-A3C1-B244B7007ABC}" type="presParOf" srcId="{BA7E9F13-552C-4BDA-99B9-B65EF88B9920}" destId="{82FF1BD5-894F-4870-A31C-98FC9F49E228}" srcOrd="10" destOrd="0" presId="urn:microsoft.com/office/officeart/2005/8/layout/cycle8"/>
    <dgm:cxn modelId="{603FA9CF-0CD2-401F-91F5-2D727F1D5C1E}" type="presParOf" srcId="{BA7E9F13-552C-4BDA-99B9-B65EF88B9920}" destId="{0D0263F2-4065-4BA0-BAA9-3F3DF5ECD84B}" srcOrd="11" destOrd="0" presId="urn:microsoft.com/office/officeart/2005/8/layout/cycle8"/>
    <dgm:cxn modelId="{215EECB4-3E05-4590-B404-22AE175565B6}" type="presParOf" srcId="{BA7E9F13-552C-4BDA-99B9-B65EF88B9920}" destId="{800A86AB-E721-409A-8617-55890710D56A}" srcOrd="12" destOrd="0" presId="urn:microsoft.com/office/officeart/2005/8/layout/cycle8"/>
    <dgm:cxn modelId="{784A7005-57E5-4E60-AB00-BD33E72AB4D6}" type="presParOf" srcId="{BA7E9F13-552C-4BDA-99B9-B65EF88B9920}" destId="{03381EC0-18C5-4F72-9222-D12F105D8F7B}" srcOrd="13" destOrd="0" presId="urn:microsoft.com/office/officeart/2005/8/layout/cycle8"/>
    <dgm:cxn modelId="{2A18AAA0-2EEC-4442-9008-082A83270131}" type="presParOf" srcId="{BA7E9F13-552C-4BDA-99B9-B65EF88B9920}" destId="{4BDA1965-8008-4EE8-8570-C26A3A45764A}" srcOrd="14" destOrd="0" presId="urn:microsoft.com/office/officeart/2005/8/layout/cycle8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3AA387-85FD-418D-A95B-BDAB645DC0C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7E33A1-6EBC-4215-BF46-8D97E233C630}">
      <dgm:prSet phldrT="[Текст]" phldr="1"/>
      <dgm:spPr/>
      <dgm:t>
        <a:bodyPr/>
        <a:lstStyle/>
        <a:p>
          <a:endParaRPr lang="ru-RU"/>
        </a:p>
      </dgm:t>
    </dgm:pt>
    <dgm:pt modelId="{3299E792-6E6B-4226-8E79-80260F25A6B7}" type="parTrans" cxnId="{6354B5B5-39B2-4D7D-B81E-2281E05C3A1E}">
      <dgm:prSet/>
      <dgm:spPr/>
      <dgm:t>
        <a:bodyPr/>
        <a:lstStyle/>
        <a:p>
          <a:endParaRPr lang="ru-RU"/>
        </a:p>
      </dgm:t>
    </dgm:pt>
    <dgm:pt modelId="{36D315D7-D68F-4B48-8AF4-C4F797CD0304}" type="sibTrans" cxnId="{6354B5B5-39B2-4D7D-B81E-2281E05C3A1E}">
      <dgm:prSet/>
      <dgm:spPr/>
      <dgm:t>
        <a:bodyPr/>
        <a:lstStyle/>
        <a:p>
          <a:endParaRPr lang="ru-RU"/>
        </a:p>
      </dgm:t>
    </dgm:pt>
    <dgm:pt modelId="{0001BBD1-2EF9-4254-A734-8651BC7AA39F}">
      <dgm:prSet phldrT="[Текст]" custT="1"/>
      <dgm:spPr/>
      <dgm:t>
        <a:bodyPr/>
        <a:lstStyle/>
        <a:p>
          <a:pPr algn="ctr"/>
          <a:endParaRPr lang="ru-RU" sz="28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Высокий уровень правовых знаний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7EB5E6A-894E-45C2-AFEA-72216F38535C}" type="parTrans" cxnId="{AA1C2850-7400-4943-9843-29B24B55DA7C}">
      <dgm:prSet/>
      <dgm:spPr/>
      <dgm:t>
        <a:bodyPr/>
        <a:lstStyle/>
        <a:p>
          <a:endParaRPr lang="ru-RU"/>
        </a:p>
      </dgm:t>
    </dgm:pt>
    <dgm:pt modelId="{431D2692-2C5B-42E8-A72A-C9AAF3222C63}" type="sibTrans" cxnId="{AA1C2850-7400-4943-9843-29B24B55DA7C}">
      <dgm:prSet/>
      <dgm:spPr/>
      <dgm:t>
        <a:bodyPr/>
        <a:lstStyle/>
        <a:p>
          <a:endParaRPr lang="ru-RU"/>
        </a:p>
      </dgm:t>
    </dgm:pt>
    <dgm:pt modelId="{E71307EC-48C0-41F6-843B-9D254B74BC90}">
      <dgm:prSet phldrT="[Текст]" phldr="1"/>
      <dgm:spPr/>
      <dgm:t>
        <a:bodyPr/>
        <a:lstStyle/>
        <a:p>
          <a:endParaRPr lang="ru-RU"/>
        </a:p>
      </dgm:t>
    </dgm:pt>
    <dgm:pt modelId="{042D616E-D219-4862-9E63-A2B253D46968}" type="parTrans" cxnId="{74F25102-2615-4249-BF4A-D4DB391AB527}">
      <dgm:prSet/>
      <dgm:spPr/>
      <dgm:t>
        <a:bodyPr/>
        <a:lstStyle/>
        <a:p>
          <a:endParaRPr lang="ru-RU"/>
        </a:p>
      </dgm:t>
    </dgm:pt>
    <dgm:pt modelId="{3D295EBF-850F-4620-A23E-977BD50CF5C1}" type="sibTrans" cxnId="{74F25102-2615-4249-BF4A-D4DB391AB527}">
      <dgm:prSet/>
      <dgm:spPr/>
      <dgm:t>
        <a:bodyPr/>
        <a:lstStyle/>
        <a:p>
          <a:endParaRPr lang="ru-RU"/>
        </a:p>
      </dgm:t>
    </dgm:pt>
    <dgm:pt modelId="{B3C2C676-39E2-47AF-8487-0421EE08DD8C}">
      <dgm:prSet phldrT="[Текст]" custT="1"/>
      <dgm:spPr/>
      <dgm:t>
        <a:bodyPr/>
        <a:lstStyle/>
        <a:p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Правовая активность членов профсоюза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5B5FFE1-BB7F-4110-8B64-10628FE6A4C9}" type="parTrans" cxnId="{FE458C00-C2C2-4351-9D07-0C7AA830FE24}">
      <dgm:prSet/>
      <dgm:spPr/>
      <dgm:t>
        <a:bodyPr/>
        <a:lstStyle/>
        <a:p>
          <a:endParaRPr lang="ru-RU"/>
        </a:p>
      </dgm:t>
    </dgm:pt>
    <dgm:pt modelId="{9BDA8698-3B98-4216-A08D-EC03A1402285}" type="sibTrans" cxnId="{FE458C00-C2C2-4351-9D07-0C7AA830FE24}">
      <dgm:prSet/>
      <dgm:spPr/>
      <dgm:t>
        <a:bodyPr/>
        <a:lstStyle/>
        <a:p>
          <a:endParaRPr lang="ru-RU"/>
        </a:p>
      </dgm:t>
    </dgm:pt>
    <dgm:pt modelId="{BC82149D-D28D-4EB3-8309-1C2C2665FECF}">
      <dgm:prSet phldrT="[Текст]" phldr="1"/>
      <dgm:spPr/>
      <dgm:t>
        <a:bodyPr/>
        <a:lstStyle/>
        <a:p>
          <a:endParaRPr lang="ru-RU"/>
        </a:p>
      </dgm:t>
    </dgm:pt>
    <dgm:pt modelId="{861D44CF-82EA-40B5-913C-8360DEFA4643}" type="parTrans" cxnId="{6F0936F5-119A-4420-8F31-B62C365CC878}">
      <dgm:prSet/>
      <dgm:spPr/>
      <dgm:t>
        <a:bodyPr/>
        <a:lstStyle/>
        <a:p>
          <a:endParaRPr lang="ru-RU"/>
        </a:p>
      </dgm:t>
    </dgm:pt>
    <dgm:pt modelId="{56CE71C9-092C-4283-A434-B0E2286156C8}" type="sibTrans" cxnId="{6F0936F5-119A-4420-8F31-B62C365CC878}">
      <dgm:prSet/>
      <dgm:spPr/>
      <dgm:t>
        <a:bodyPr/>
        <a:lstStyle/>
        <a:p>
          <a:endParaRPr lang="ru-RU"/>
        </a:p>
      </dgm:t>
    </dgm:pt>
    <dgm:pt modelId="{A3AB9C0A-A682-4053-81A0-799E94E41265}">
      <dgm:prSet phldrT="[Текст]" custT="1"/>
      <dgm:spPr/>
      <dgm:t>
        <a:bodyPr/>
        <a:lstStyle/>
        <a:p>
          <a:endParaRPr lang="ru-RU" sz="1600" dirty="0" smtClean="0"/>
        </a:p>
        <a:p>
          <a:endParaRPr lang="ru-RU" sz="1600" dirty="0" smtClean="0"/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Качественная правозащитная деятельность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D7C5A86-9037-41D2-B1C6-F5CBAFDF88C1}" type="parTrans" cxnId="{9F599E8C-7DE2-4236-A1E7-A70F61D845EE}">
      <dgm:prSet/>
      <dgm:spPr/>
      <dgm:t>
        <a:bodyPr/>
        <a:lstStyle/>
        <a:p>
          <a:endParaRPr lang="ru-RU"/>
        </a:p>
      </dgm:t>
    </dgm:pt>
    <dgm:pt modelId="{842D96B7-69DF-4007-A768-BD17D33FD706}" type="sibTrans" cxnId="{9F599E8C-7DE2-4236-A1E7-A70F61D845EE}">
      <dgm:prSet/>
      <dgm:spPr/>
      <dgm:t>
        <a:bodyPr/>
        <a:lstStyle/>
        <a:p>
          <a:endParaRPr lang="ru-RU"/>
        </a:p>
      </dgm:t>
    </dgm:pt>
    <dgm:pt modelId="{70E9FA49-6678-4335-BA8A-52D4D0392BA0}">
      <dgm:prSet/>
      <dgm:spPr/>
      <dgm:t>
        <a:bodyPr/>
        <a:lstStyle/>
        <a:p>
          <a:endParaRPr lang="ru-RU" dirty="0"/>
        </a:p>
      </dgm:t>
    </dgm:pt>
    <dgm:pt modelId="{0F5E974E-4E07-4D4E-AC11-CE03F06C7C8D}" type="parTrans" cxnId="{8804522D-DB78-40F0-B3C7-DECBB250AA34}">
      <dgm:prSet/>
      <dgm:spPr/>
      <dgm:t>
        <a:bodyPr/>
        <a:lstStyle/>
        <a:p>
          <a:endParaRPr lang="ru-RU"/>
        </a:p>
      </dgm:t>
    </dgm:pt>
    <dgm:pt modelId="{B4045247-D0CF-4C38-9F43-4243961EC8F0}" type="sibTrans" cxnId="{8804522D-DB78-40F0-B3C7-DECBB250AA34}">
      <dgm:prSet/>
      <dgm:spPr/>
      <dgm:t>
        <a:bodyPr/>
        <a:lstStyle/>
        <a:p>
          <a:endParaRPr lang="ru-RU"/>
        </a:p>
      </dgm:t>
    </dgm:pt>
    <dgm:pt modelId="{076CE733-BCF8-4F3E-9BF8-B15765DB17D4}" type="pres">
      <dgm:prSet presAssocID="{913AA387-85FD-418D-A95B-BDAB645DC0CD}" presName="Name0" presStyleCnt="0">
        <dgm:presLayoutVars>
          <dgm:dir/>
          <dgm:animLvl val="lvl"/>
          <dgm:resizeHandles val="exact"/>
        </dgm:presLayoutVars>
      </dgm:prSet>
      <dgm:spPr/>
    </dgm:pt>
    <dgm:pt modelId="{2EC37DA6-2B9B-4585-A312-89164E31AD7D}" type="pres">
      <dgm:prSet presAssocID="{FD7E33A1-6EBC-4215-BF46-8D97E233C630}" presName="compositeNode" presStyleCnt="0">
        <dgm:presLayoutVars>
          <dgm:bulletEnabled val="1"/>
        </dgm:presLayoutVars>
      </dgm:prSet>
      <dgm:spPr/>
    </dgm:pt>
    <dgm:pt modelId="{09DC2B88-7DD4-480D-9C80-B159C3FF7389}" type="pres">
      <dgm:prSet presAssocID="{FD7E33A1-6EBC-4215-BF46-8D97E233C630}" presName="bgRect" presStyleLbl="node1" presStyleIdx="0" presStyleCnt="4" custScaleY="115014"/>
      <dgm:spPr/>
    </dgm:pt>
    <dgm:pt modelId="{C7CC2BCC-1EBE-482C-9E39-71046DC6EC16}" type="pres">
      <dgm:prSet presAssocID="{FD7E33A1-6EBC-4215-BF46-8D97E233C630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6C45DA03-DC31-48CB-9402-C9F73A8FF1DB}" type="pres">
      <dgm:prSet presAssocID="{FD7E33A1-6EBC-4215-BF46-8D97E233C63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DFD3E-C989-4FB7-A8D9-40873B2153E6}" type="pres">
      <dgm:prSet presAssocID="{36D315D7-D68F-4B48-8AF4-C4F797CD0304}" presName="hSp" presStyleCnt="0"/>
      <dgm:spPr/>
    </dgm:pt>
    <dgm:pt modelId="{5605D83B-88E5-48FE-BF9D-AA72CA04186C}" type="pres">
      <dgm:prSet presAssocID="{36D315D7-D68F-4B48-8AF4-C4F797CD0304}" presName="vProcSp" presStyleCnt="0"/>
      <dgm:spPr/>
    </dgm:pt>
    <dgm:pt modelId="{2904FD51-E813-4C22-9F87-3635BCF79484}" type="pres">
      <dgm:prSet presAssocID="{36D315D7-D68F-4B48-8AF4-C4F797CD0304}" presName="vSp1" presStyleCnt="0"/>
      <dgm:spPr/>
    </dgm:pt>
    <dgm:pt modelId="{3BA7A4DA-4FE2-46A8-8F37-8320B1A2CC13}" type="pres">
      <dgm:prSet presAssocID="{36D315D7-D68F-4B48-8AF4-C4F797CD0304}" presName="simulatedConn" presStyleLbl="solidFgAcc1" presStyleIdx="0" presStyleCnt="3"/>
      <dgm:spPr/>
    </dgm:pt>
    <dgm:pt modelId="{74C9346B-E75E-41DD-9726-9EEA61C1822B}" type="pres">
      <dgm:prSet presAssocID="{36D315D7-D68F-4B48-8AF4-C4F797CD0304}" presName="vSp2" presStyleCnt="0"/>
      <dgm:spPr/>
    </dgm:pt>
    <dgm:pt modelId="{7E2EC8E1-6F55-48A6-837A-2732C180FFDE}" type="pres">
      <dgm:prSet presAssocID="{36D315D7-D68F-4B48-8AF4-C4F797CD0304}" presName="sibTrans" presStyleCnt="0"/>
      <dgm:spPr/>
    </dgm:pt>
    <dgm:pt modelId="{CF17D2E1-EF05-41D1-92FE-12C4543076F2}" type="pres">
      <dgm:prSet presAssocID="{E71307EC-48C0-41F6-843B-9D254B74BC90}" presName="compositeNode" presStyleCnt="0">
        <dgm:presLayoutVars>
          <dgm:bulletEnabled val="1"/>
        </dgm:presLayoutVars>
      </dgm:prSet>
      <dgm:spPr/>
    </dgm:pt>
    <dgm:pt modelId="{FA36F647-846B-4D68-B93B-8969579B72CC}" type="pres">
      <dgm:prSet presAssocID="{E71307EC-48C0-41F6-843B-9D254B74BC90}" presName="bgRect" presStyleLbl="node1" presStyleIdx="1" presStyleCnt="4" custScaleY="115012"/>
      <dgm:spPr/>
    </dgm:pt>
    <dgm:pt modelId="{5B12C6BC-3CB4-4F09-A695-00771D40B007}" type="pres">
      <dgm:prSet presAssocID="{E71307EC-48C0-41F6-843B-9D254B74BC90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D6D2DF43-53A9-4D22-8491-8C8C849DC71B}" type="pres">
      <dgm:prSet presAssocID="{E71307EC-48C0-41F6-843B-9D254B74BC90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C90C2-EC07-432B-94F6-98551FFF8240}" type="pres">
      <dgm:prSet presAssocID="{3D295EBF-850F-4620-A23E-977BD50CF5C1}" presName="hSp" presStyleCnt="0"/>
      <dgm:spPr/>
    </dgm:pt>
    <dgm:pt modelId="{BFEC2C36-7709-4DDF-B9FB-AEC750FB529E}" type="pres">
      <dgm:prSet presAssocID="{3D295EBF-850F-4620-A23E-977BD50CF5C1}" presName="vProcSp" presStyleCnt="0"/>
      <dgm:spPr/>
    </dgm:pt>
    <dgm:pt modelId="{59AEFFA4-4720-446D-9A87-5E4D31339A55}" type="pres">
      <dgm:prSet presAssocID="{3D295EBF-850F-4620-A23E-977BD50CF5C1}" presName="vSp1" presStyleCnt="0"/>
      <dgm:spPr/>
    </dgm:pt>
    <dgm:pt modelId="{4616DCA8-F0DC-46E9-9EC5-02E80B8E6B94}" type="pres">
      <dgm:prSet presAssocID="{3D295EBF-850F-4620-A23E-977BD50CF5C1}" presName="simulatedConn" presStyleLbl="solidFgAcc1" presStyleIdx="1" presStyleCnt="3"/>
      <dgm:spPr/>
    </dgm:pt>
    <dgm:pt modelId="{0AB1A620-B0C6-4D1D-BA61-787381113DDB}" type="pres">
      <dgm:prSet presAssocID="{3D295EBF-850F-4620-A23E-977BD50CF5C1}" presName="vSp2" presStyleCnt="0"/>
      <dgm:spPr/>
    </dgm:pt>
    <dgm:pt modelId="{02C3CF26-D480-479E-A27B-C795E21B8BBE}" type="pres">
      <dgm:prSet presAssocID="{3D295EBF-850F-4620-A23E-977BD50CF5C1}" presName="sibTrans" presStyleCnt="0"/>
      <dgm:spPr/>
    </dgm:pt>
    <dgm:pt modelId="{84E0BE38-BCCE-46B8-9877-16B9E756887B}" type="pres">
      <dgm:prSet presAssocID="{BC82149D-D28D-4EB3-8309-1C2C2665FECF}" presName="compositeNode" presStyleCnt="0">
        <dgm:presLayoutVars>
          <dgm:bulletEnabled val="1"/>
        </dgm:presLayoutVars>
      </dgm:prSet>
      <dgm:spPr/>
    </dgm:pt>
    <dgm:pt modelId="{44F1A02D-3439-40C3-877F-91EA000C39FF}" type="pres">
      <dgm:prSet presAssocID="{BC82149D-D28D-4EB3-8309-1C2C2665FECF}" presName="bgRect" presStyleLbl="node1" presStyleIdx="2" presStyleCnt="4" custScaleY="115014"/>
      <dgm:spPr/>
    </dgm:pt>
    <dgm:pt modelId="{0BD4CA81-F2EF-402A-8B3D-B968627AE398}" type="pres">
      <dgm:prSet presAssocID="{BC82149D-D28D-4EB3-8309-1C2C2665FECF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8C2A89DF-1460-48F1-B4CE-AF7101408747}" type="pres">
      <dgm:prSet presAssocID="{BC82149D-D28D-4EB3-8309-1C2C2665FECF}" presName="childNode" presStyleLbl="node1" presStyleIdx="2" presStyleCnt="4">
        <dgm:presLayoutVars>
          <dgm:bulletEnabled val="1"/>
        </dgm:presLayoutVars>
      </dgm:prSet>
      <dgm:spPr/>
    </dgm:pt>
    <dgm:pt modelId="{13E7E434-AC04-4234-8965-8DF842EC7D77}" type="pres">
      <dgm:prSet presAssocID="{56CE71C9-092C-4283-A434-B0E2286156C8}" presName="hSp" presStyleCnt="0"/>
      <dgm:spPr/>
    </dgm:pt>
    <dgm:pt modelId="{78616276-3DE4-4CEA-9274-19399187590F}" type="pres">
      <dgm:prSet presAssocID="{56CE71C9-092C-4283-A434-B0E2286156C8}" presName="vProcSp" presStyleCnt="0"/>
      <dgm:spPr/>
    </dgm:pt>
    <dgm:pt modelId="{25569F4C-7204-48C9-BCAD-D18379C60F9A}" type="pres">
      <dgm:prSet presAssocID="{56CE71C9-092C-4283-A434-B0E2286156C8}" presName="vSp1" presStyleCnt="0"/>
      <dgm:spPr/>
    </dgm:pt>
    <dgm:pt modelId="{713FF590-A04B-4764-8CD0-FC757BE25BEE}" type="pres">
      <dgm:prSet presAssocID="{56CE71C9-092C-4283-A434-B0E2286156C8}" presName="simulatedConn" presStyleLbl="solidFgAcc1" presStyleIdx="2" presStyleCnt="3"/>
      <dgm:spPr/>
    </dgm:pt>
    <dgm:pt modelId="{4D75F320-489B-42E2-A83F-A6BA37F8E708}" type="pres">
      <dgm:prSet presAssocID="{56CE71C9-092C-4283-A434-B0E2286156C8}" presName="vSp2" presStyleCnt="0"/>
      <dgm:spPr/>
    </dgm:pt>
    <dgm:pt modelId="{A7E44589-A961-4785-821F-3408DAB04830}" type="pres">
      <dgm:prSet presAssocID="{56CE71C9-092C-4283-A434-B0E2286156C8}" presName="sibTrans" presStyleCnt="0"/>
      <dgm:spPr/>
    </dgm:pt>
    <dgm:pt modelId="{5274284C-A067-4515-B4A4-15B0CF51C97E}" type="pres">
      <dgm:prSet presAssocID="{70E9FA49-6678-4335-BA8A-52D4D0392BA0}" presName="compositeNode" presStyleCnt="0">
        <dgm:presLayoutVars>
          <dgm:bulletEnabled val="1"/>
        </dgm:presLayoutVars>
      </dgm:prSet>
      <dgm:spPr/>
    </dgm:pt>
    <dgm:pt modelId="{F9502710-5088-4915-8625-7272C1388CB4}" type="pres">
      <dgm:prSet presAssocID="{70E9FA49-6678-4335-BA8A-52D4D0392BA0}" presName="bgRect" presStyleLbl="node1" presStyleIdx="3" presStyleCnt="4" custScaleY="115014"/>
      <dgm:spPr/>
      <dgm:t>
        <a:bodyPr/>
        <a:lstStyle/>
        <a:p>
          <a:endParaRPr lang="ru-RU"/>
        </a:p>
      </dgm:t>
    </dgm:pt>
    <dgm:pt modelId="{BFB19A95-0BC5-45FC-8577-6824A0EE4AAC}" type="pres">
      <dgm:prSet presAssocID="{70E9FA49-6678-4335-BA8A-52D4D0392BA0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F192DB-6362-4E1F-B4C3-682EC76E625F}" type="presOf" srcId="{70E9FA49-6678-4335-BA8A-52D4D0392BA0}" destId="{F9502710-5088-4915-8625-7272C1388CB4}" srcOrd="0" destOrd="0" presId="urn:microsoft.com/office/officeart/2005/8/layout/hProcess7"/>
    <dgm:cxn modelId="{4A411C75-8B39-48BD-A1AD-A2D3FC3AEA4A}" type="presOf" srcId="{E71307EC-48C0-41F6-843B-9D254B74BC90}" destId="{5B12C6BC-3CB4-4F09-A695-00771D40B007}" srcOrd="1" destOrd="0" presId="urn:microsoft.com/office/officeart/2005/8/layout/hProcess7"/>
    <dgm:cxn modelId="{6DAE5EEF-563B-4999-A51F-EC2D0DD67C1A}" type="presOf" srcId="{FD7E33A1-6EBC-4215-BF46-8D97E233C630}" destId="{C7CC2BCC-1EBE-482C-9E39-71046DC6EC16}" srcOrd="1" destOrd="0" presId="urn:microsoft.com/office/officeart/2005/8/layout/hProcess7"/>
    <dgm:cxn modelId="{F05E167E-923A-4F42-B699-59EB52F8599F}" type="presOf" srcId="{BC82149D-D28D-4EB3-8309-1C2C2665FECF}" destId="{44F1A02D-3439-40C3-877F-91EA000C39FF}" srcOrd="0" destOrd="0" presId="urn:microsoft.com/office/officeart/2005/8/layout/hProcess7"/>
    <dgm:cxn modelId="{6F0936F5-119A-4420-8F31-B62C365CC878}" srcId="{913AA387-85FD-418D-A95B-BDAB645DC0CD}" destId="{BC82149D-D28D-4EB3-8309-1C2C2665FECF}" srcOrd="2" destOrd="0" parTransId="{861D44CF-82EA-40B5-913C-8360DEFA4643}" sibTransId="{56CE71C9-092C-4283-A434-B0E2286156C8}"/>
    <dgm:cxn modelId="{8804522D-DB78-40F0-B3C7-DECBB250AA34}" srcId="{913AA387-85FD-418D-A95B-BDAB645DC0CD}" destId="{70E9FA49-6678-4335-BA8A-52D4D0392BA0}" srcOrd="3" destOrd="0" parTransId="{0F5E974E-4E07-4D4E-AC11-CE03F06C7C8D}" sibTransId="{B4045247-D0CF-4C38-9F43-4243961EC8F0}"/>
    <dgm:cxn modelId="{DD547B84-C755-4014-9BC8-41791A688A7A}" type="presOf" srcId="{FD7E33A1-6EBC-4215-BF46-8D97E233C630}" destId="{09DC2B88-7DD4-480D-9C80-B159C3FF7389}" srcOrd="0" destOrd="0" presId="urn:microsoft.com/office/officeart/2005/8/layout/hProcess7"/>
    <dgm:cxn modelId="{FB20C40F-24B3-443B-87E0-4817211B5F49}" type="presOf" srcId="{A3AB9C0A-A682-4053-81A0-799E94E41265}" destId="{8C2A89DF-1460-48F1-B4CE-AF7101408747}" srcOrd="0" destOrd="0" presId="urn:microsoft.com/office/officeart/2005/8/layout/hProcess7"/>
    <dgm:cxn modelId="{AA1C2850-7400-4943-9843-29B24B55DA7C}" srcId="{FD7E33A1-6EBC-4215-BF46-8D97E233C630}" destId="{0001BBD1-2EF9-4254-A734-8651BC7AA39F}" srcOrd="0" destOrd="0" parTransId="{B7EB5E6A-894E-45C2-AFEA-72216F38535C}" sibTransId="{431D2692-2C5B-42E8-A72A-C9AAF3222C63}"/>
    <dgm:cxn modelId="{AC176FB1-AA8E-4A16-9EAC-D9ADECB1D783}" type="presOf" srcId="{B3C2C676-39E2-47AF-8487-0421EE08DD8C}" destId="{D6D2DF43-53A9-4D22-8491-8C8C849DC71B}" srcOrd="0" destOrd="0" presId="urn:microsoft.com/office/officeart/2005/8/layout/hProcess7"/>
    <dgm:cxn modelId="{9F599E8C-7DE2-4236-A1E7-A70F61D845EE}" srcId="{BC82149D-D28D-4EB3-8309-1C2C2665FECF}" destId="{A3AB9C0A-A682-4053-81A0-799E94E41265}" srcOrd="0" destOrd="0" parTransId="{9D7C5A86-9037-41D2-B1C6-F5CBAFDF88C1}" sibTransId="{842D96B7-69DF-4007-A768-BD17D33FD706}"/>
    <dgm:cxn modelId="{E992BBF8-FADC-4CE8-A1BA-9DE60FB8ACC2}" type="presOf" srcId="{BC82149D-D28D-4EB3-8309-1C2C2665FECF}" destId="{0BD4CA81-F2EF-402A-8B3D-B968627AE398}" srcOrd="1" destOrd="0" presId="urn:microsoft.com/office/officeart/2005/8/layout/hProcess7"/>
    <dgm:cxn modelId="{6354B5B5-39B2-4D7D-B81E-2281E05C3A1E}" srcId="{913AA387-85FD-418D-A95B-BDAB645DC0CD}" destId="{FD7E33A1-6EBC-4215-BF46-8D97E233C630}" srcOrd="0" destOrd="0" parTransId="{3299E792-6E6B-4226-8E79-80260F25A6B7}" sibTransId="{36D315D7-D68F-4B48-8AF4-C4F797CD0304}"/>
    <dgm:cxn modelId="{D39ED3E1-51F3-4F97-9706-D3FE59B6780C}" type="presOf" srcId="{0001BBD1-2EF9-4254-A734-8651BC7AA39F}" destId="{6C45DA03-DC31-48CB-9402-C9F73A8FF1DB}" srcOrd="0" destOrd="0" presId="urn:microsoft.com/office/officeart/2005/8/layout/hProcess7"/>
    <dgm:cxn modelId="{6316F2AB-F8D3-48D4-A4CF-D7C42C59B5C5}" type="presOf" srcId="{913AA387-85FD-418D-A95B-BDAB645DC0CD}" destId="{076CE733-BCF8-4F3E-9BF8-B15765DB17D4}" srcOrd="0" destOrd="0" presId="urn:microsoft.com/office/officeart/2005/8/layout/hProcess7"/>
    <dgm:cxn modelId="{72B4EEC0-7A69-4942-86A6-FB55CE8E94C3}" type="presOf" srcId="{70E9FA49-6678-4335-BA8A-52D4D0392BA0}" destId="{BFB19A95-0BC5-45FC-8577-6824A0EE4AAC}" srcOrd="1" destOrd="0" presId="urn:microsoft.com/office/officeart/2005/8/layout/hProcess7"/>
    <dgm:cxn modelId="{FE458C00-C2C2-4351-9D07-0C7AA830FE24}" srcId="{E71307EC-48C0-41F6-843B-9D254B74BC90}" destId="{B3C2C676-39E2-47AF-8487-0421EE08DD8C}" srcOrd="0" destOrd="0" parTransId="{25B5FFE1-BB7F-4110-8B64-10628FE6A4C9}" sibTransId="{9BDA8698-3B98-4216-A08D-EC03A1402285}"/>
    <dgm:cxn modelId="{71FB7138-6500-4817-B038-C0493ADE4F87}" type="presOf" srcId="{E71307EC-48C0-41F6-843B-9D254B74BC90}" destId="{FA36F647-846B-4D68-B93B-8969579B72CC}" srcOrd="0" destOrd="0" presId="urn:microsoft.com/office/officeart/2005/8/layout/hProcess7"/>
    <dgm:cxn modelId="{74F25102-2615-4249-BF4A-D4DB391AB527}" srcId="{913AA387-85FD-418D-A95B-BDAB645DC0CD}" destId="{E71307EC-48C0-41F6-843B-9D254B74BC90}" srcOrd="1" destOrd="0" parTransId="{042D616E-D219-4862-9E63-A2B253D46968}" sibTransId="{3D295EBF-850F-4620-A23E-977BD50CF5C1}"/>
    <dgm:cxn modelId="{D704AB0E-6178-4C79-8F09-63E3F4FCA84B}" type="presParOf" srcId="{076CE733-BCF8-4F3E-9BF8-B15765DB17D4}" destId="{2EC37DA6-2B9B-4585-A312-89164E31AD7D}" srcOrd="0" destOrd="0" presId="urn:microsoft.com/office/officeart/2005/8/layout/hProcess7"/>
    <dgm:cxn modelId="{EE8C84DD-D183-4019-8313-CDCD5AC4726B}" type="presParOf" srcId="{2EC37DA6-2B9B-4585-A312-89164E31AD7D}" destId="{09DC2B88-7DD4-480D-9C80-B159C3FF7389}" srcOrd="0" destOrd="0" presId="urn:microsoft.com/office/officeart/2005/8/layout/hProcess7"/>
    <dgm:cxn modelId="{6599EBDA-924E-4D98-A9B1-7577B46FCA4F}" type="presParOf" srcId="{2EC37DA6-2B9B-4585-A312-89164E31AD7D}" destId="{C7CC2BCC-1EBE-482C-9E39-71046DC6EC16}" srcOrd="1" destOrd="0" presId="urn:microsoft.com/office/officeart/2005/8/layout/hProcess7"/>
    <dgm:cxn modelId="{99498EEB-C9F7-40FD-A57A-43F9A1C82536}" type="presParOf" srcId="{2EC37DA6-2B9B-4585-A312-89164E31AD7D}" destId="{6C45DA03-DC31-48CB-9402-C9F73A8FF1DB}" srcOrd="2" destOrd="0" presId="urn:microsoft.com/office/officeart/2005/8/layout/hProcess7"/>
    <dgm:cxn modelId="{1B808F73-13DC-47AB-ADC2-743096BD735C}" type="presParOf" srcId="{076CE733-BCF8-4F3E-9BF8-B15765DB17D4}" destId="{54EDFD3E-C989-4FB7-A8D9-40873B2153E6}" srcOrd="1" destOrd="0" presId="urn:microsoft.com/office/officeart/2005/8/layout/hProcess7"/>
    <dgm:cxn modelId="{BC8F9F7C-E367-4B7C-A653-A1385E9188CB}" type="presParOf" srcId="{076CE733-BCF8-4F3E-9BF8-B15765DB17D4}" destId="{5605D83B-88E5-48FE-BF9D-AA72CA04186C}" srcOrd="2" destOrd="0" presId="urn:microsoft.com/office/officeart/2005/8/layout/hProcess7"/>
    <dgm:cxn modelId="{FCB33D68-A3DE-4B65-B237-37D42F3F3366}" type="presParOf" srcId="{5605D83B-88E5-48FE-BF9D-AA72CA04186C}" destId="{2904FD51-E813-4C22-9F87-3635BCF79484}" srcOrd="0" destOrd="0" presId="urn:microsoft.com/office/officeart/2005/8/layout/hProcess7"/>
    <dgm:cxn modelId="{CF0665BF-BC9F-4194-8787-EEC3E467BFD2}" type="presParOf" srcId="{5605D83B-88E5-48FE-BF9D-AA72CA04186C}" destId="{3BA7A4DA-4FE2-46A8-8F37-8320B1A2CC13}" srcOrd="1" destOrd="0" presId="urn:microsoft.com/office/officeart/2005/8/layout/hProcess7"/>
    <dgm:cxn modelId="{C38E52D1-8C2C-4AC6-B7C7-264A6B1F9AEB}" type="presParOf" srcId="{5605D83B-88E5-48FE-BF9D-AA72CA04186C}" destId="{74C9346B-E75E-41DD-9726-9EEA61C1822B}" srcOrd="2" destOrd="0" presId="urn:microsoft.com/office/officeart/2005/8/layout/hProcess7"/>
    <dgm:cxn modelId="{8E37F39B-5B9D-4151-84BC-D0E63C3EF42B}" type="presParOf" srcId="{076CE733-BCF8-4F3E-9BF8-B15765DB17D4}" destId="{7E2EC8E1-6F55-48A6-837A-2732C180FFDE}" srcOrd="3" destOrd="0" presId="urn:microsoft.com/office/officeart/2005/8/layout/hProcess7"/>
    <dgm:cxn modelId="{171AB0E3-0EDE-4DE5-8F9F-3B7A36431E30}" type="presParOf" srcId="{076CE733-BCF8-4F3E-9BF8-B15765DB17D4}" destId="{CF17D2E1-EF05-41D1-92FE-12C4543076F2}" srcOrd="4" destOrd="0" presId="urn:microsoft.com/office/officeart/2005/8/layout/hProcess7"/>
    <dgm:cxn modelId="{7AFB1725-075A-40D4-881F-641753822D69}" type="presParOf" srcId="{CF17D2E1-EF05-41D1-92FE-12C4543076F2}" destId="{FA36F647-846B-4D68-B93B-8969579B72CC}" srcOrd="0" destOrd="0" presId="urn:microsoft.com/office/officeart/2005/8/layout/hProcess7"/>
    <dgm:cxn modelId="{A3388B95-50CC-4DA5-AD61-A8D8EC723CAB}" type="presParOf" srcId="{CF17D2E1-EF05-41D1-92FE-12C4543076F2}" destId="{5B12C6BC-3CB4-4F09-A695-00771D40B007}" srcOrd="1" destOrd="0" presId="urn:microsoft.com/office/officeart/2005/8/layout/hProcess7"/>
    <dgm:cxn modelId="{985844A6-F1E5-4722-A4B4-9611CC09983C}" type="presParOf" srcId="{CF17D2E1-EF05-41D1-92FE-12C4543076F2}" destId="{D6D2DF43-53A9-4D22-8491-8C8C849DC71B}" srcOrd="2" destOrd="0" presId="urn:microsoft.com/office/officeart/2005/8/layout/hProcess7"/>
    <dgm:cxn modelId="{59D35E42-FC65-4BAC-BB0D-106FA6D4EE43}" type="presParOf" srcId="{076CE733-BCF8-4F3E-9BF8-B15765DB17D4}" destId="{288C90C2-EC07-432B-94F6-98551FFF8240}" srcOrd="5" destOrd="0" presId="urn:microsoft.com/office/officeart/2005/8/layout/hProcess7"/>
    <dgm:cxn modelId="{15DCE2BF-09EA-4928-B26A-C7F1CBD181C2}" type="presParOf" srcId="{076CE733-BCF8-4F3E-9BF8-B15765DB17D4}" destId="{BFEC2C36-7709-4DDF-B9FB-AEC750FB529E}" srcOrd="6" destOrd="0" presId="urn:microsoft.com/office/officeart/2005/8/layout/hProcess7"/>
    <dgm:cxn modelId="{6786AE1F-35DC-4ED5-8B25-D6180B5CF294}" type="presParOf" srcId="{BFEC2C36-7709-4DDF-B9FB-AEC750FB529E}" destId="{59AEFFA4-4720-446D-9A87-5E4D31339A55}" srcOrd="0" destOrd="0" presId="urn:microsoft.com/office/officeart/2005/8/layout/hProcess7"/>
    <dgm:cxn modelId="{6C42E3DA-069D-42D3-B638-22D2F7261BC6}" type="presParOf" srcId="{BFEC2C36-7709-4DDF-B9FB-AEC750FB529E}" destId="{4616DCA8-F0DC-46E9-9EC5-02E80B8E6B94}" srcOrd="1" destOrd="0" presId="urn:microsoft.com/office/officeart/2005/8/layout/hProcess7"/>
    <dgm:cxn modelId="{4F144C30-F725-4030-A907-3D9144D04A59}" type="presParOf" srcId="{BFEC2C36-7709-4DDF-B9FB-AEC750FB529E}" destId="{0AB1A620-B0C6-4D1D-BA61-787381113DDB}" srcOrd="2" destOrd="0" presId="urn:microsoft.com/office/officeart/2005/8/layout/hProcess7"/>
    <dgm:cxn modelId="{989B384C-B3CF-4851-9AE9-73003A9183E7}" type="presParOf" srcId="{076CE733-BCF8-4F3E-9BF8-B15765DB17D4}" destId="{02C3CF26-D480-479E-A27B-C795E21B8BBE}" srcOrd="7" destOrd="0" presId="urn:microsoft.com/office/officeart/2005/8/layout/hProcess7"/>
    <dgm:cxn modelId="{368356C7-478D-46E2-BE0E-926F25DC1F0F}" type="presParOf" srcId="{076CE733-BCF8-4F3E-9BF8-B15765DB17D4}" destId="{84E0BE38-BCCE-46B8-9877-16B9E756887B}" srcOrd="8" destOrd="0" presId="urn:microsoft.com/office/officeart/2005/8/layout/hProcess7"/>
    <dgm:cxn modelId="{A116CF35-1FD2-4D4F-9BEE-ECDDD63A804F}" type="presParOf" srcId="{84E0BE38-BCCE-46B8-9877-16B9E756887B}" destId="{44F1A02D-3439-40C3-877F-91EA000C39FF}" srcOrd="0" destOrd="0" presId="urn:microsoft.com/office/officeart/2005/8/layout/hProcess7"/>
    <dgm:cxn modelId="{A3941882-4CF7-4B13-8F9C-5E1F7489A7EB}" type="presParOf" srcId="{84E0BE38-BCCE-46B8-9877-16B9E756887B}" destId="{0BD4CA81-F2EF-402A-8B3D-B968627AE398}" srcOrd="1" destOrd="0" presId="urn:microsoft.com/office/officeart/2005/8/layout/hProcess7"/>
    <dgm:cxn modelId="{F8759E7A-553D-4487-86A6-5A1C5D2948E5}" type="presParOf" srcId="{84E0BE38-BCCE-46B8-9877-16B9E756887B}" destId="{8C2A89DF-1460-48F1-B4CE-AF7101408747}" srcOrd="2" destOrd="0" presId="urn:microsoft.com/office/officeart/2005/8/layout/hProcess7"/>
    <dgm:cxn modelId="{6A2B9FB8-4E28-4336-ABEF-DF6CDF22ECAF}" type="presParOf" srcId="{076CE733-BCF8-4F3E-9BF8-B15765DB17D4}" destId="{13E7E434-AC04-4234-8965-8DF842EC7D77}" srcOrd="9" destOrd="0" presId="urn:microsoft.com/office/officeart/2005/8/layout/hProcess7"/>
    <dgm:cxn modelId="{1ADA0292-4A9C-46C2-BA1B-A80B885138D7}" type="presParOf" srcId="{076CE733-BCF8-4F3E-9BF8-B15765DB17D4}" destId="{78616276-3DE4-4CEA-9274-19399187590F}" srcOrd="10" destOrd="0" presId="urn:microsoft.com/office/officeart/2005/8/layout/hProcess7"/>
    <dgm:cxn modelId="{BF0CABE4-22DF-4E84-8803-DE90430B1ACD}" type="presParOf" srcId="{78616276-3DE4-4CEA-9274-19399187590F}" destId="{25569F4C-7204-48C9-BCAD-D18379C60F9A}" srcOrd="0" destOrd="0" presId="urn:microsoft.com/office/officeart/2005/8/layout/hProcess7"/>
    <dgm:cxn modelId="{A7A6D1C2-2E7D-4901-BA65-7B07C3D9130E}" type="presParOf" srcId="{78616276-3DE4-4CEA-9274-19399187590F}" destId="{713FF590-A04B-4764-8CD0-FC757BE25BEE}" srcOrd="1" destOrd="0" presId="urn:microsoft.com/office/officeart/2005/8/layout/hProcess7"/>
    <dgm:cxn modelId="{2DF8DFA7-AD83-430D-96CD-1ED1EE5DEF2D}" type="presParOf" srcId="{78616276-3DE4-4CEA-9274-19399187590F}" destId="{4D75F320-489B-42E2-A83F-A6BA37F8E708}" srcOrd="2" destOrd="0" presId="urn:microsoft.com/office/officeart/2005/8/layout/hProcess7"/>
    <dgm:cxn modelId="{83CAB967-C478-45AE-AF45-54BAE36CD32C}" type="presParOf" srcId="{076CE733-BCF8-4F3E-9BF8-B15765DB17D4}" destId="{A7E44589-A961-4785-821F-3408DAB04830}" srcOrd="11" destOrd="0" presId="urn:microsoft.com/office/officeart/2005/8/layout/hProcess7"/>
    <dgm:cxn modelId="{FA499E70-54C3-4F5C-B7BE-0A21B600F32B}" type="presParOf" srcId="{076CE733-BCF8-4F3E-9BF8-B15765DB17D4}" destId="{5274284C-A067-4515-B4A4-15B0CF51C97E}" srcOrd="12" destOrd="0" presId="urn:microsoft.com/office/officeart/2005/8/layout/hProcess7"/>
    <dgm:cxn modelId="{0CF0C6EE-B1E5-47C1-ACCA-24C1F22C2836}" type="presParOf" srcId="{5274284C-A067-4515-B4A4-15B0CF51C97E}" destId="{F9502710-5088-4915-8625-7272C1388CB4}" srcOrd="0" destOrd="0" presId="urn:microsoft.com/office/officeart/2005/8/layout/hProcess7"/>
    <dgm:cxn modelId="{FF8FA21F-2C44-4754-ABC6-EFE94EBFE5B9}" type="presParOf" srcId="{5274284C-A067-4515-B4A4-15B0CF51C97E}" destId="{BFB19A95-0BC5-45FC-8577-6824A0EE4AAC}" srcOrd="1" destOrd="0" presId="urn:microsoft.com/office/officeart/2005/8/layout/hProcess7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3F91D2-9C9A-450F-BD7C-634806CCDA9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BE595-E741-4125-A7AB-9074CB6D50B0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Комплекс мероприятий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F8035F58-67E0-43F3-A8BF-4BA37E40BA28}" type="parTrans" cxnId="{C58CC890-E165-4371-831F-3BCDD4E1E84A}">
      <dgm:prSet/>
      <dgm:spPr/>
      <dgm:t>
        <a:bodyPr/>
        <a:lstStyle/>
        <a:p>
          <a:endParaRPr lang="ru-RU"/>
        </a:p>
      </dgm:t>
    </dgm:pt>
    <dgm:pt modelId="{BF5C9A99-42E2-4222-ACBB-DCA0459A1BBC}" type="sibTrans" cxnId="{C58CC890-E165-4371-831F-3BCDD4E1E84A}">
      <dgm:prSet/>
      <dgm:spPr/>
      <dgm:t>
        <a:bodyPr/>
        <a:lstStyle/>
        <a:p>
          <a:endParaRPr lang="ru-RU"/>
        </a:p>
      </dgm:t>
    </dgm:pt>
    <dgm:pt modelId="{6EA6B8B4-5A8F-4B01-921E-3960FA78607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Студенты – члены профсоюза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2C43D59-49F6-467F-977C-5053A3F42A66}" type="parTrans" cxnId="{031FBDEE-0327-4803-AAA0-B232343003F7}">
      <dgm:prSet/>
      <dgm:spPr/>
      <dgm:t>
        <a:bodyPr/>
        <a:lstStyle/>
        <a:p>
          <a:endParaRPr lang="ru-RU"/>
        </a:p>
      </dgm:t>
    </dgm:pt>
    <dgm:pt modelId="{F29E140E-7254-47A3-BABE-4099F1031945}" type="sibTrans" cxnId="{031FBDEE-0327-4803-AAA0-B232343003F7}">
      <dgm:prSet/>
      <dgm:spPr/>
      <dgm:t>
        <a:bodyPr/>
        <a:lstStyle/>
        <a:p>
          <a:endParaRPr lang="ru-RU"/>
        </a:p>
      </dgm:t>
    </dgm:pt>
    <dgm:pt modelId="{93EB971C-771D-45F4-B852-F29B57524A1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Парламентские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часы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9549E72-1037-4CA6-BD03-E72A586B8D41}" type="parTrans" cxnId="{F403824F-E63D-4487-824B-127A79420E11}">
      <dgm:prSet/>
      <dgm:spPr/>
      <dgm:t>
        <a:bodyPr/>
        <a:lstStyle/>
        <a:p>
          <a:endParaRPr lang="ru-RU"/>
        </a:p>
      </dgm:t>
    </dgm:pt>
    <dgm:pt modelId="{C1067303-D61E-48A3-874F-2CC52073D67B}" type="sibTrans" cxnId="{F403824F-E63D-4487-824B-127A79420E11}">
      <dgm:prSet/>
      <dgm:spPr/>
      <dgm:t>
        <a:bodyPr/>
        <a:lstStyle/>
        <a:p>
          <a:endParaRPr lang="ru-RU"/>
        </a:p>
      </dgm:t>
    </dgm:pt>
    <dgm:pt modelId="{7AFD0B28-6DB0-400C-86B1-5E62CF23DCFE}">
      <dgm:prSet phldrT="[Текст]"/>
      <dgm:spPr/>
      <dgm:t>
        <a:bodyPr/>
        <a:lstStyle/>
        <a:p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Кейс-игры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DA9B00D-42C5-447D-B628-780557D24241}" type="parTrans" cxnId="{C2356629-2ECC-4886-BC22-8CFFBE703DE3}">
      <dgm:prSet/>
      <dgm:spPr/>
      <dgm:t>
        <a:bodyPr/>
        <a:lstStyle/>
        <a:p>
          <a:endParaRPr lang="ru-RU"/>
        </a:p>
      </dgm:t>
    </dgm:pt>
    <dgm:pt modelId="{A9182795-F11A-4293-94CA-EAC7994EFCAB}" type="sibTrans" cxnId="{C2356629-2ECC-4886-BC22-8CFFBE703DE3}">
      <dgm:prSet/>
      <dgm:spPr/>
      <dgm:t>
        <a:bodyPr/>
        <a:lstStyle/>
        <a:p>
          <a:endParaRPr lang="ru-RU"/>
        </a:p>
      </dgm:t>
    </dgm:pt>
    <dgm:pt modelId="{FE32F50B-3F11-46EC-A316-900DE16E6BE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Работники – члены профсоюза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932BCAB-9514-433F-866C-1A816FA10651}" type="parTrans" cxnId="{CEDDF4FC-12F8-451F-845E-A2ED16D98279}">
      <dgm:prSet/>
      <dgm:spPr/>
      <dgm:t>
        <a:bodyPr/>
        <a:lstStyle/>
        <a:p>
          <a:endParaRPr lang="ru-RU"/>
        </a:p>
      </dgm:t>
    </dgm:pt>
    <dgm:pt modelId="{8E94788E-7914-4123-A6FF-65D183C19ED6}" type="sibTrans" cxnId="{CEDDF4FC-12F8-451F-845E-A2ED16D98279}">
      <dgm:prSet/>
      <dgm:spPr/>
      <dgm:t>
        <a:bodyPr/>
        <a:lstStyle/>
        <a:p>
          <a:endParaRPr lang="ru-RU"/>
        </a:p>
      </dgm:t>
    </dgm:pt>
    <dgm:pt modelId="{B7B2A3F0-4865-42B0-A11B-751F7CFA634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Правовые коллоквиумы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96EF336-6142-4FDD-AB3D-43D2C94DAE3E}" type="parTrans" cxnId="{8C7061F6-6422-46EA-9537-97807EF223F4}">
      <dgm:prSet/>
      <dgm:spPr/>
      <dgm:t>
        <a:bodyPr/>
        <a:lstStyle/>
        <a:p>
          <a:endParaRPr lang="ru-RU"/>
        </a:p>
      </dgm:t>
    </dgm:pt>
    <dgm:pt modelId="{537388C8-C973-47D9-8818-EEE138BF5D6E}" type="sibTrans" cxnId="{8C7061F6-6422-46EA-9537-97807EF223F4}">
      <dgm:prSet/>
      <dgm:spPr/>
      <dgm:t>
        <a:bodyPr/>
        <a:lstStyle/>
        <a:p>
          <a:endParaRPr lang="ru-RU"/>
        </a:p>
      </dgm:t>
    </dgm:pt>
    <dgm:pt modelId="{84601784-AF83-48C2-B62A-D7056E5D61B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Правовые марафоны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CC1DCC0-8838-4E5E-9E8F-BF6789D44D77}" type="parTrans" cxnId="{3B151C8E-89DF-441C-8DB6-9C09E0C2C57D}">
      <dgm:prSet/>
      <dgm:spPr/>
      <dgm:t>
        <a:bodyPr/>
        <a:lstStyle/>
        <a:p>
          <a:endParaRPr lang="ru-RU"/>
        </a:p>
      </dgm:t>
    </dgm:pt>
    <dgm:pt modelId="{CD94F88F-302F-4A92-B75A-531E7DE945DB}" type="sibTrans" cxnId="{3B151C8E-89DF-441C-8DB6-9C09E0C2C57D}">
      <dgm:prSet/>
      <dgm:spPr/>
      <dgm:t>
        <a:bodyPr/>
        <a:lstStyle/>
        <a:p>
          <a:endParaRPr lang="ru-RU"/>
        </a:p>
      </dgm:t>
    </dgm:pt>
    <dgm:pt modelId="{A80D86E0-69B4-45F0-8DDF-2C0772488C1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Профсоюзный 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QWIZ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6DEC9DA-DDEF-4A61-AA8A-2F23C3E4318D}" type="parTrans" cxnId="{C2CD1F33-0C2C-4F15-AE7F-AE3E53E8BB77}">
      <dgm:prSet/>
      <dgm:spPr/>
      <dgm:t>
        <a:bodyPr/>
        <a:lstStyle/>
        <a:p>
          <a:endParaRPr lang="ru-RU"/>
        </a:p>
      </dgm:t>
    </dgm:pt>
    <dgm:pt modelId="{A83E0F3F-E484-4708-98BB-87F89B82C2C0}" type="sibTrans" cxnId="{C2CD1F33-0C2C-4F15-AE7F-AE3E53E8BB77}">
      <dgm:prSet/>
      <dgm:spPr/>
      <dgm:t>
        <a:bodyPr/>
        <a:lstStyle/>
        <a:p>
          <a:endParaRPr lang="ru-RU"/>
        </a:p>
      </dgm:t>
    </dgm:pt>
    <dgm:pt modelId="{24CB16AF-C97F-4122-9856-A4449AC18CE1}" type="pres">
      <dgm:prSet presAssocID="{E13F91D2-9C9A-450F-BD7C-634806CCDA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1B80B5-2B87-47A7-9C11-2E08CB61CB5E}" type="pres">
      <dgm:prSet presAssocID="{8ABBE595-E741-4125-A7AB-9074CB6D50B0}" presName="hierRoot1" presStyleCnt="0"/>
      <dgm:spPr/>
    </dgm:pt>
    <dgm:pt modelId="{D6CF59F3-F6E8-4EC7-86EF-780EA69AEEF5}" type="pres">
      <dgm:prSet presAssocID="{8ABBE595-E741-4125-A7AB-9074CB6D50B0}" presName="composite" presStyleCnt="0"/>
      <dgm:spPr/>
    </dgm:pt>
    <dgm:pt modelId="{3426E685-F8C2-4802-B5C8-D21E255111A5}" type="pres">
      <dgm:prSet presAssocID="{8ABBE595-E741-4125-A7AB-9074CB6D50B0}" presName="background" presStyleLbl="node0" presStyleIdx="0" presStyleCnt="2"/>
      <dgm:spPr/>
    </dgm:pt>
    <dgm:pt modelId="{678423CB-33DA-4E45-80D3-5470E99FC52A}" type="pres">
      <dgm:prSet presAssocID="{8ABBE595-E741-4125-A7AB-9074CB6D50B0}" presName="text" presStyleLbl="fgAcc0" presStyleIdx="0" presStyleCnt="2" custScaleX="165590" custLinFactNeighborX="5354" custLinFactNeighborY="-99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9E0E-41B9-4950-A122-459A2DF60110}" type="pres">
      <dgm:prSet presAssocID="{8ABBE595-E741-4125-A7AB-9074CB6D50B0}" presName="hierChild2" presStyleCnt="0"/>
      <dgm:spPr/>
    </dgm:pt>
    <dgm:pt modelId="{CDD4872F-9C32-4169-A5FA-C421D06B0CCC}" type="pres">
      <dgm:prSet presAssocID="{52C43D59-49F6-467F-977C-5053A3F42A6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5FE4E27-5015-47C9-B985-38DC714DA1CA}" type="pres">
      <dgm:prSet presAssocID="{6EA6B8B4-5A8F-4B01-921E-3960FA786077}" presName="hierRoot2" presStyleCnt="0"/>
      <dgm:spPr/>
    </dgm:pt>
    <dgm:pt modelId="{CFC09800-BC19-49E5-B7FF-0D9EEB13290F}" type="pres">
      <dgm:prSet presAssocID="{6EA6B8B4-5A8F-4B01-921E-3960FA786077}" presName="composite2" presStyleCnt="0"/>
      <dgm:spPr/>
    </dgm:pt>
    <dgm:pt modelId="{8B2A43BD-2B61-46B4-A1A0-B7836B2BE93D}" type="pres">
      <dgm:prSet presAssocID="{6EA6B8B4-5A8F-4B01-921E-3960FA786077}" presName="background2" presStyleLbl="node2" presStyleIdx="0" presStyleCnt="2"/>
      <dgm:spPr/>
    </dgm:pt>
    <dgm:pt modelId="{4026A71E-3C18-46FB-A81B-FAA6FE2A157B}" type="pres">
      <dgm:prSet presAssocID="{6EA6B8B4-5A8F-4B01-921E-3960FA786077}" presName="text2" presStyleLbl="fgAcc2" presStyleIdx="0" presStyleCnt="2" custLinFactNeighborX="-4815" custLinFactNeighborY="-82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524BEA-371E-47C7-9BD2-87CFD705845F}" type="pres">
      <dgm:prSet presAssocID="{6EA6B8B4-5A8F-4B01-921E-3960FA786077}" presName="hierChild3" presStyleCnt="0"/>
      <dgm:spPr/>
    </dgm:pt>
    <dgm:pt modelId="{1BAC5812-DB41-40D9-914F-F731076EA021}" type="pres">
      <dgm:prSet presAssocID="{F9549E72-1037-4CA6-BD03-E72A586B8D41}" presName="Name17" presStyleLbl="parChTrans1D3" presStyleIdx="0" presStyleCnt="4"/>
      <dgm:spPr/>
      <dgm:t>
        <a:bodyPr/>
        <a:lstStyle/>
        <a:p>
          <a:endParaRPr lang="ru-RU"/>
        </a:p>
      </dgm:t>
    </dgm:pt>
    <dgm:pt modelId="{1152FF56-1208-42A9-8AE5-33B964F1139F}" type="pres">
      <dgm:prSet presAssocID="{93EB971C-771D-45F4-B852-F29B57524A17}" presName="hierRoot3" presStyleCnt="0"/>
      <dgm:spPr/>
    </dgm:pt>
    <dgm:pt modelId="{7D2354F7-85C4-4A13-9AB4-0E8BFBA07C26}" type="pres">
      <dgm:prSet presAssocID="{93EB971C-771D-45F4-B852-F29B57524A17}" presName="composite3" presStyleCnt="0"/>
      <dgm:spPr/>
    </dgm:pt>
    <dgm:pt modelId="{C7A2701D-EDE3-43B8-A16A-C820E200BDE4}" type="pres">
      <dgm:prSet presAssocID="{93EB971C-771D-45F4-B852-F29B57524A17}" presName="background3" presStyleLbl="node3" presStyleIdx="0" presStyleCnt="4"/>
      <dgm:spPr/>
    </dgm:pt>
    <dgm:pt modelId="{321C2845-0943-4880-9993-6AD4FEEE3641}" type="pres">
      <dgm:prSet presAssocID="{93EB971C-771D-45F4-B852-F29B57524A17}" presName="text3" presStyleLbl="fgAcc3" presStyleIdx="0" presStyleCnt="4" custLinFactNeighborX="-8186" custLinFactNeighborY="-78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C3CD29-1544-4A96-8BA3-1793AC39A18A}" type="pres">
      <dgm:prSet presAssocID="{93EB971C-771D-45F4-B852-F29B57524A17}" presName="hierChild4" presStyleCnt="0"/>
      <dgm:spPr/>
    </dgm:pt>
    <dgm:pt modelId="{C0D7E061-550B-440E-BEC5-8BFD74D22C2F}" type="pres">
      <dgm:prSet presAssocID="{EDA9B00D-42C5-447D-B628-780557D24241}" presName="Name17" presStyleLbl="parChTrans1D3" presStyleIdx="1" presStyleCnt="4"/>
      <dgm:spPr/>
      <dgm:t>
        <a:bodyPr/>
        <a:lstStyle/>
        <a:p>
          <a:endParaRPr lang="ru-RU"/>
        </a:p>
      </dgm:t>
    </dgm:pt>
    <dgm:pt modelId="{FD4DD340-12FB-41E7-850B-C6231C39CB44}" type="pres">
      <dgm:prSet presAssocID="{7AFD0B28-6DB0-400C-86B1-5E62CF23DCFE}" presName="hierRoot3" presStyleCnt="0"/>
      <dgm:spPr/>
    </dgm:pt>
    <dgm:pt modelId="{E0A018B9-65C0-4694-86B7-55D46AD92C75}" type="pres">
      <dgm:prSet presAssocID="{7AFD0B28-6DB0-400C-86B1-5E62CF23DCFE}" presName="composite3" presStyleCnt="0"/>
      <dgm:spPr/>
    </dgm:pt>
    <dgm:pt modelId="{02B4DC25-BE61-4460-B238-EBFD7ED780BE}" type="pres">
      <dgm:prSet presAssocID="{7AFD0B28-6DB0-400C-86B1-5E62CF23DCFE}" presName="background3" presStyleLbl="node3" presStyleIdx="1" presStyleCnt="4"/>
      <dgm:spPr/>
    </dgm:pt>
    <dgm:pt modelId="{1A4FAB1D-BFE1-4AFD-A5FA-573EE830CEAB}" type="pres">
      <dgm:prSet presAssocID="{7AFD0B28-6DB0-400C-86B1-5E62CF23DCFE}" presName="text3" presStyleLbl="fgAcc3" presStyleIdx="1" presStyleCnt="4" custLinFactNeighborX="471" custLinFactNeighborY="-77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BFA4F-3FC1-48B6-9583-DA4745F2F4BF}" type="pres">
      <dgm:prSet presAssocID="{7AFD0B28-6DB0-400C-86B1-5E62CF23DCFE}" presName="hierChild4" presStyleCnt="0"/>
      <dgm:spPr/>
    </dgm:pt>
    <dgm:pt modelId="{DCB72EC0-F6E2-4D6B-9259-F0837EC4892F}" type="pres">
      <dgm:prSet presAssocID="{2932BCAB-9514-433F-866C-1A816FA1065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DC34E51-C773-44BA-A820-E6A6E447E073}" type="pres">
      <dgm:prSet presAssocID="{FE32F50B-3F11-46EC-A316-900DE16E6BEC}" presName="hierRoot2" presStyleCnt="0"/>
      <dgm:spPr/>
    </dgm:pt>
    <dgm:pt modelId="{77312FFE-E376-45ED-A37C-CE15C716EA6A}" type="pres">
      <dgm:prSet presAssocID="{FE32F50B-3F11-46EC-A316-900DE16E6BEC}" presName="composite2" presStyleCnt="0"/>
      <dgm:spPr/>
    </dgm:pt>
    <dgm:pt modelId="{F837F666-8DB8-4067-9C4A-42BA386AB964}" type="pres">
      <dgm:prSet presAssocID="{FE32F50B-3F11-46EC-A316-900DE16E6BEC}" presName="background2" presStyleLbl="node2" presStyleIdx="1" presStyleCnt="2"/>
      <dgm:spPr/>
    </dgm:pt>
    <dgm:pt modelId="{C1712F08-6A48-4325-B834-71BE79111BEE}" type="pres">
      <dgm:prSet presAssocID="{FE32F50B-3F11-46EC-A316-900DE16E6BEC}" presName="text2" presStyleLbl="fgAcc2" presStyleIdx="1" presStyleCnt="2" custLinFactNeighborX="3881" custLinFactNeighborY="-82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4334C6-F5C6-43DC-8D03-A67FF87DBEA8}" type="pres">
      <dgm:prSet presAssocID="{FE32F50B-3F11-46EC-A316-900DE16E6BEC}" presName="hierChild3" presStyleCnt="0"/>
      <dgm:spPr/>
    </dgm:pt>
    <dgm:pt modelId="{072DB0EC-2C2B-4F86-8E4B-D20BA6FBF43B}" type="pres">
      <dgm:prSet presAssocID="{D96EF336-6142-4FDD-AB3D-43D2C94DAE3E}" presName="Name17" presStyleLbl="parChTrans1D3" presStyleIdx="2" presStyleCnt="4"/>
      <dgm:spPr/>
      <dgm:t>
        <a:bodyPr/>
        <a:lstStyle/>
        <a:p>
          <a:endParaRPr lang="ru-RU"/>
        </a:p>
      </dgm:t>
    </dgm:pt>
    <dgm:pt modelId="{2B09AE88-D16F-42AA-8DEE-A0D8C5BB8DE0}" type="pres">
      <dgm:prSet presAssocID="{B7B2A3F0-4865-42B0-A11B-751F7CFA6348}" presName="hierRoot3" presStyleCnt="0"/>
      <dgm:spPr/>
    </dgm:pt>
    <dgm:pt modelId="{611F1083-504C-4B8A-9702-B550FA7CC43E}" type="pres">
      <dgm:prSet presAssocID="{B7B2A3F0-4865-42B0-A11B-751F7CFA6348}" presName="composite3" presStyleCnt="0"/>
      <dgm:spPr/>
    </dgm:pt>
    <dgm:pt modelId="{DA103185-A8F6-4175-B771-E56250EF4DB7}" type="pres">
      <dgm:prSet presAssocID="{B7B2A3F0-4865-42B0-A11B-751F7CFA6348}" presName="background3" presStyleLbl="node3" presStyleIdx="2" presStyleCnt="4"/>
      <dgm:spPr/>
    </dgm:pt>
    <dgm:pt modelId="{5809B705-008F-4543-8ABA-C07A83BC13D4}" type="pres">
      <dgm:prSet presAssocID="{B7B2A3F0-4865-42B0-A11B-751F7CFA6348}" presName="text3" presStyleLbl="fgAcc3" presStyleIdx="2" presStyleCnt="4" custLinFactNeighborX="-5556" custLinFactNeighborY="-77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69C208-3DC3-46DA-9E49-38A4B4AEB7B9}" type="pres">
      <dgm:prSet presAssocID="{B7B2A3F0-4865-42B0-A11B-751F7CFA6348}" presName="hierChild4" presStyleCnt="0"/>
      <dgm:spPr/>
    </dgm:pt>
    <dgm:pt modelId="{A4AAE02A-6CAC-4BC6-8BB4-A3129B161CD6}" type="pres">
      <dgm:prSet presAssocID="{0CC1DCC0-8838-4E5E-9E8F-BF6789D44D77}" presName="Name17" presStyleLbl="parChTrans1D3" presStyleIdx="3" presStyleCnt="4"/>
      <dgm:spPr/>
      <dgm:t>
        <a:bodyPr/>
        <a:lstStyle/>
        <a:p>
          <a:endParaRPr lang="ru-RU"/>
        </a:p>
      </dgm:t>
    </dgm:pt>
    <dgm:pt modelId="{DB64DAD6-4566-40C2-A762-638E49947010}" type="pres">
      <dgm:prSet presAssocID="{84601784-AF83-48C2-B62A-D7056E5D61B0}" presName="hierRoot3" presStyleCnt="0"/>
      <dgm:spPr/>
    </dgm:pt>
    <dgm:pt modelId="{27AF737C-B8C8-4B8D-9ABA-74A491B10C11}" type="pres">
      <dgm:prSet presAssocID="{84601784-AF83-48C2-B62A-D7056E5D61B0}" presName="composite3" presStyleCnt="0"/>
      <dgm:spPr/>
    </dgm:pt>
    <dgm:pt modelId="{7D17CBBE-63CF-47D4-BDD4-99F84B4B7ECD}" type="pres">
      <dgm:prSet presAssocID="{84601784-AF83-48C2-B62A-D7056E5D61B0}" presName="background3" presStyleLbl="node3" presStyleIdx="3" presStyleCnt="4"/>
      <dgm:spPr/>
    </dgm:pt>
    <dgm:pt modelId="{9A339E0B-82A2-40D2-AA9C-6EBDB5D0D042}" type="pres">
      <dgm:prSet presAssocID="{84601784-AF83-48C2-B62A-D7056E5D61B0}" presName="text3" presStyleLbl="fgAcc3" presStyleIdx="3" presStyleCnt="4" custLinFactNeighborX="867" custLinFactNeighborY="-77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310AB1-949A-4B83-804D-5490C856FD3E}" type="pres">
      <dgm:prSet presAssocID="{84601784-AF83-48C2-B62A-D7056E5D61B0}" presName="hierChild4" presStyleCnt="0"/>
      <dgm:spPr/>
    </dgm:pt>
    <dgm:pt modelId="{0EE0FD17-638D-469B-8B51-8B01E2DA14FB}" type="pres">
      <dgm:prSet presAssocID="{A80D86E0-69B4-45F0-8DDF-2C0772488C12}" presName="hierRoot1" presStyleCnt="0"/>
      <dgm:spPr/>
    </dgm:pt>
    <dgm:pt modelId="{9B08C3A8-EE90-4B2E-B92F-C7E1BF4D6F90}" type="pres">
      <dgm:prSet presAssocID="{A80D86E0-69B4-45F0-8DDF-2C0772488C12}" presName="composite" presStyleCnt="0"/>
      <dgm:spPr/>
    </dgm:pt>
    <dgm:pt modelId="{59D136B7-19B6-472D-9ECE-94DF212D6133}" type="pres">
      <dgm:prSet presAssocID="{A80D86E0-69B4-45F0-8DDF-2C0772488C12}" presName="background" presStyleLbl="node0" presStyleIdx="1" presStyleCnt="2"/>
      <dgm:spPr/>
    </dgm:pt>
    <dgm:pt modelId="{BE1F37F0-C8C3-4F77-987C-74EB183544BD}" type="pres">
      <dgm:prSet presAssocID="{A80D86E0-69B4-45F0-8DDF-2C0772488C12}" presName="text" presStyleLbl="fgAcc0" presStyleIdx="1" presStyleCnt="2" custScaleX="141498" custLinFactX="-49260" custLinFactY="200000" custLinFactNeighborX="-100000" custLinFactNeighborY="2210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60F719-A527-47DA-B449-ECC649B4201D}" type="pres">
      <dgm:prSet presAssocID="{A80D86E0-69B4-45F0-8DDF-2C0772488C12}" presName="hierChild2" presStyleCnt="0"/>
      <dgm:spPr/>
    </dgm:pt>
  </dgm:ptLst>
  <dgm:cxnLst>
    <dgm:cxn modelId="{5F614ADD-CB0D-4590-AE46-97853C659A7B}" type="presOf" srcId="{FE32F50B-3F11-46EC-A316-900DE16E6BEC}" destId="{C1712F08-6A48-4325-B834-71BE79111BEE}" srcOrd="0" destOrd="0" presId="urn:microsoft.com/office/officeart/2005/8/layout/hierarchy1"/>
    <dgm:cxn modelId="{3B151C8E-89DF-441C-8DB6-9C09E0C2C57D}" srcId="{FE32F50B-3F11-46EC-A316-900DE16E6BEC}" destId="{84601784-AF83-48C2-B62A-D7056E5D61B0}" srcOrd="1" destOrd="0" parTransId="{0CC1DCC0-8838-4E5E-9E8F-BF6789D44D77}" sibTransId="{CD94F88F-302F-4A92-B75A-531E7DE945DB}"/>
    <dgm:cxn modelId="{273BBFBF-1953-4B75-92EE-15B7EC95D1A8}" type="presOf" srcId="{6EA6B8B4-5A8F-4B01-921E-3960FA786077}" destId="{4026A71E-3C18-46FB-A81B-FAA6FE2A157B}" srcOrd="0" destOrd="0" presId="urn:microsoft.com/office/officeart/2005/8/layout/hierarchy1"/>
    <dgm:cxn modelId="{3E5244EC-B1A0-4F5E-B956-55FECBB9F62E}" type="presOf" srcId="{2932BCAB-9514-433F-866C-1A816FA10651}" destId="{DCB72EC0-F6E2-4D6B-9259-F0837EC4892F}" srcOrd="0" destOrd="0" presId="urn:microsoft.com/office/officeart/2005/8/layout/hierarchy1"/>
    <dgm:cxn modelId="{CD0FA1AB-D6C7-4252-BBE7-2C31DC2AED73}" type="presOf" srcId="{0CC1DCC0-8838-4E5E-9E8F-BF6789D44D77}" destId="{A4AAE02A-6CAC-4BC6-8BB4-A3129B161CD6}" srcOrd="0" destOrd="0" presId="urn:microsoft.com/office/officeart/2005/8/layout/hierarchy1"/>
    <dgm:cxn modelId="{CEDDF4FC-12F8-451F-845E-A2ED16D98279}" srcId="{8ABBE595-E741-4125-A7AB-9074CB6D50B0}" destId="{FE32F50B-3F11-46EC-A316-900DE16E6BEC}" srcOrd="1" destOrd="0" parTransId="{2932BCAB-9514-433F-866C-1A816FA10651}" sibTransId="{8E94788E-7914-4123-A6FF-65D183C19ED6}"/>
    <dgm:cxn modelId="{3A9EFA7A-ED99-4C85-AE5C-B4A92F1B6189}" type="presOf" srcId="{F9549E72-1037-4CA6-BD03-E72A586B8D41}" destId="{1BAC5812-DB41-40D9-914F-F731076EA021}" srcOrd="0" destOrd="0" presId="urn:microsoft.com/office/officeart/2005/8/layout/hierarchy1"/>
    <dgm:cxn modelId="{8C7061F6-6422-46EA-9537-97807EF223F4}" srcId="{FE32F50B-3F11-46EC-A316-900DE16E6BEC}" destId="{B7B2A3F0-4865-42B0-A11B-751F7CFA6348}" srcOrd="0" destOrd="0" parTransId="{D96EF336-6142-4FDD-AB3D-43D2C94DAE3E}" sibTransId="{537388C8-C973-47D9-8818-EEE138BF5D6E}"/>
    <dgm:cxn modelId="{C2CD1F33-0C2C-4F15-AE7F-AE3E53E8BB77}" srcId="{E13F91D2-9C9A-450F-BD7C-634806CCDA90}" destId="{A80D86E0-69B4-45F0-8DDF-2C0772488C12}" srcOrd="1" destOrd="0" parTransId="{06DEC9DA-DDEF-4A61-AA8A-2F23C3E4318D}" sibTransId="{A83E0F3F-E484-4708-98BB-87F89B82C2C0}"/>
    <dgm:cxn modelId="{5788C5F6-F468-4646-9FCC-C8230CC9C909}" type="presOf" srcId="{7AFD0B28-6DB0-400C-86B1-5E62CF23DCFE}" destId="{1A4FAB1D-BFE1-4AFD-A5FA-573EE830CEAB}" srcOrd="0" destOrd="0" presId="urn:microsoft.com/office/officeart/2005/8/layout/hierarchy1"/>
    <dgm:cxn modelId="{031FBDEE-0327-4803-AAA0-B232343003F7}" srcId="{8ABBE595-E741-4125-A7AB-9074CB6D50B0}" destId="{6EA6B8B4-5A8F-4B01-921E-3960FA786077}" srcOrd="0" destOrd="0" parTransId="{52C43D59-49F6-467F-977C-5053A3F42A66}" sibTransId="{F29E140E-7254-47A3-BABE-4099F1031945}"/>
    <dgm:cxn modelId="{E29878B1-1506-4FE5-B2FC-9E559F94F48B}" type="presOf" srcId="{A80D86E0-69B4-45F0-8DDF-2C0772488C12}" destId="{BE1F37F0-C8C3-4F77-987C-74EB183544BD}" srcOrd="0" destOrd="0" presId="urn:microsoft.com/office/officeart/2005/8/layout/hierarchy1"/>
    <dgm:cxn modelId="{4547CC1C-DDA4-450E-A6B4-53A50BE4D6B7}" type="presOf" srcId="{EDA9B00D-42C5-447D-B628-780557D24241}" destId="{C0D7E061-550B-440E-BEC5-8BFD74D22C2F}" srcOrd="0" destOrd="0" presId="urn:microsoft.com/office/officeart/2005/8/layout/hierarchy1"/>
    <dgm:cxn modelId="{ACA021F5-FD01-4943-AE87-8F3CD97172CF}" type="presOf" srcId="{8ABBE595-E741-4125-A7AB-9074CB6D50B0}" destId="{678423CB-33DA-4E45-80D3-5470E99FC52A}" srcOrd="0" destOrd="0" presId="urn:microsoft.com/office/officeart/2005/8/layout/hierarchy1"/>
    <dgm:cxn modelId="{645F220B-0229-4A0D-A500-E094781BDA35}" type="presOf" srcId="{E13F91D2-9C9A-450F-BD7C-634806CCDA90}" destId="{24CB16AF-C97F-4122-9856-A4449AC18CE1}" srcOrd="0" destOrd="0" presId="urn:microsoft.com/office/officeart/2005/8/layout/hierarchy1"/>
    <dgm:cxn modelId="{F403824F-E63D-4487-824B-127A79420E11}" srcId="{6EA6B8B4-5A8F-4B01-921E-3960FA786077}" destId="{93EB971C-771D-45F4-B852-F29B57524A17}" srcOrd="0" destOrd="0" parTransId="{F9549E72-1037-4CA6-BD03-E72A586B8D41}" sibTransId="{C1067303-D61E-48A3-874F-2CC52073D67B}"/>
    <dgm:cxn modelId="{3D05D39B-223F-41EE-81BD-6332AFE1BC63}" type="presOf" srcId="{93EB971C-771D-45F4-B852-F29B57524A17}" destId="{321C2845-0943-4880-9993-6AD4FEEE3641}" srcOrd="0" destOrd="0" presId="urn:microsoft.com/office/officeart/2005/8/layout/hierarchy1"/>
    <dgm:cxn modelId="{C58CC890-E165-4371-831F-3BCDD4E1E84A}" srcId="{E13F91D2-9C9A-450F-BD7C-634806CCDA90}" destId="{8ABBE595-E741-4125-A7AB-9074CB6D50B0}" srcOrd="0" destOrd="0" parTransId="{F8035F58-67E0-43F3-A8BF-4BA37E40BA28}" sibTransId="{BF5C9A99-42E2-4222-ACBB-DCA0459A1BBC}"/>
    <dgm:cxn modelId="{0951A8E0-6A9C-40D4-AB23-CAE691094F89}" type="presOf" srcId="{B7B2A3F0-4865-42B0-A11B-751F7CFA6348}" destId="{5809B705-008F-4543-8ABA-C07A83BC13D4}" srcOrd="0" destOrd="0" presId="urn:microsoft.com/office/officeart/2005/8/layout/hierarchy1"/>
    <dgm:cxn modelId="{E0013420-CE9A-4029-BE1C-A88C8ADFF6D1}" type="presOf" srcId="{D96EF336-6142-4FDD-AB3D-43D2C94DAE3E}" destId="{072DB0EC-2C2B-4F86-8E4B-D20BA6FBF43B}" srcOrd="0" destOrd="0" presId="urn:microsoft.com/office/officeart/2005/8/layout/hierarchy1"/>
    <dgm:cxn modelId="{C2356629-2ECC-4886-BC22-8CFFBE703DE3}" srcId="{6EA6B8B4-5A8F-4B01-921E-3960FA786077}" destId="{7AFD0B28-6DB0-400C-86B1-5E62CF23DCFE}" srcOrd="1" destOrd="0" parTransId="{EDA9B00D-42C5-447D-B628-780557D24241}" sibTransId="{A9182795-F11A-4293-94CA-EAC7994EFCAB}"/>
    <dgm:cxn modelId="{F07F119C-A7BF-4E60-B490-35BCF14EF676}" type="presOf" srcId="{84601784-AF83-48C2-B62A-D7056E5D61B0}" destId="{9A339E0B-82A2-40D2-AA9C-6EBDB5D0D042}" srcOrd="0" destOrd="0" presId="urn:microsoft.com/office/officeart/2005/8/layout/hierarchy1"/>
    <dgm:cxn modelId="{D82C09A1-4309-48A5-9A38-ADAA7BA5D9AC}" type="presOf" srcId="{52C43D59-49F6-467F-977C-5053A3F42A66}" destId="{CDD4872F-9C32-4169-A5FA-C421D06B0CCC}" srcOrd="0" destOrd="0" presId="urn:microsoft.com/office/officeart/2005/8/layout/hierarchy1"/>
    <dgm:cxn modelId="{0528DE87-AFB2-4C98-8C6E-C1E3BF143F1C}" type="presParOf" srcId="{24CB16AF-C97F-4122-9856-A4449AC18CE1}" destId="{691B80B5-2B87-47A7-9C11-2E08CB61CB5E}" srcOrd="0" destOrd="0" presId="urn:microsoft.com/office/officeart/2005/8/layout/hierarchy1"/>
    <dgm:cxn modelId="{F9647106-0ADB-439D-AB1F-D208355A427A}" type="presParOf" srcId="{691B80B5-2B87-47A7-9C11-2E08CB61CB5E}" destId="{D6CF59F3-F6E8-4EC7-86EF-780EA69AEEF5}" srcOrd="0" destOrd="0" presId="urn:microsoft.com/office/officeart/2005/8/layout/hierarchy1"/>
    <dgm:cxn modelId="{EDE55B71-2B39-4EAF-A145-09303557B82E}" type="presParOf" srcId="{D6CF59F3-F6E8-4EC7-86EF-780EA69AEEF5}" destId="{3426E685-F8C2-4802-B5C8-D21E255111A5}" srcOrd="0" destOrd="0" presId="urn:microsoft.com/office/officeart/2005/8/layout/hierarchy1"/>
    <dgm:cxn modelId="{E1397592-EC67-41A0-937C-6972171B8357}" type="presParOf" srcId="{D6CF59F3-F6E8-4EC7-86EF-780EA69AEEF5}" destId="{678423CB-33DA-4E45-80D3-5470E99FC52A}" srcOrd="1" destOrd="0" presId="urn:microsoft.com/office/officeart/2005/8/layout/hierarchy1"/>
    <dgm:cxn modelId="{4CB95911-97CA-492D-AFE2-E202843F6136}" type="presParOf" srcId="{691B80B5-2B87-47A7-9C11-2E08CB61CB5E}" destId="{60C59E0E-41B9-4950-A122-459A2DF60110}" srcOrd="1" destOrd="0" presId="urn:microsoft.com/office/officeart/2005/8/layout/hierarchy1"/>
    <dgm:cxn modelId="{5E0E90B7-4039-45EA-90E3-E35AFA4695B9}" type="presParOf" srcId="{60C59E0E-41B9-4950-A122-459A2DF60110}" destId="{CDD4872F-9C32-4169-A5FA-C421D06B0CCC}" srcOrd="0" destOrd="0" presId="urn:microsoft.com/office/officeart/2005/8/layout/hierarchy1"/>
    <dgm:cxn modelId="{811D3AD7-58C1-4F35-BE77-704E8888485B}" type="presParOf" srcId="{60C59E0E-41B9-4950-A122-459A2DF60110}" destId="{C5FE4E27-5015-47C9-B985-38DC714DA1CA}" srcOrd="1" destOrd="0" presId="urn:microsoft.com/office/officeart/2005/8/layout/hierarchy1"/>
    <dgm:cxn modelId="{DDFCDEFB-790F-43BB-832B-EE77F6346E94}" type="presParOf" srcId="{C5FE4E27-5015-47C9-B985-38DC714DA1CA}" destId="{CFC09800-BC19-49E5-B7FF-0D9EEB13290F}" srcOrd="0" destOrd="0" presId="urn:microsoft.com/office/officeart/2005/8/layout/hierarchy1"/>
    <dgm:cxn modelId="{2069CA8F-6B3E-4308-B1AE-333A6745D61C}" type="presParOf" srcId="{CFC09800-BC19-49E5-B7FF-0D9EEB13290F}" destId="{8B2A43BD-2B61-46B4-A1A0-B7836B2BE93D}" srcOrd="0" destOrd="0" presId="urn:microsoft.com/office/officeart/2005/8/layout/hierarchy1"/>
    <dgm:cxn modelId="{E24C85D0-EAF9-4B47-B20D-591971B1FF07}" type="presParOf" srcId="{CFC09800-BC19-49E5-B7FF-0D9EEB13290F}" destId="{4026A71E-3C18-46FB-A81B-FAA6FE2A157B}" srcOrd="1" destOrd="0" presId="urn:microsoft.com/office/officeart/2005/8/layout/hierarchy1"/>
    <dgm:cxn modelId="{3806F54E-B944-44AD-A983-091630872D44}" type="presParOf" srcId="{C5FE4E27-5015-47C9-B985-38DC714DA1CA}" destId="{22524BEA-371E-47C7-9BD2-87CFD705845F}" srcOrd="1" destOrd="0" presId="urn:microsoft.com/office/officeart/2005/8/layout/hierarchy1"/>
    <dgm:cxn modelId="{35CEFD62-ADB5-4EA4-87F4-CA83D6A8F42F}" type="presParOf" srcId="{22524BEA-371E-47C7-9BD2-87CFD705845F}" destId="{1BAC5812-DB41-40D9-914F-F731076EA021}" srcOrd="0" destOrd="0" presId="urn:microsoft.com/office/officeart/2005/8/layout/hierarchy1"/>
    <dgm:cxn modelId="{177BAD40-9C2E-4581-A157-A8434848A9C4}" type="presParOf" srcId="{22524BEA-371E-47C7-9BD2-87CFD705845F}" destId="{1152FF56-1208-42A9-8AE5-33B964F1139F}" srcOrd="1" destOrd="0" presId="urn:microsoft.com/office/officeart/2005/8/layout/hierarchy1"/>
    <dgm:cxn modelId="{3A86FBF6-2B30-409D-9640-959FB6381415}" type="presParOf" srcId="{1152FF56-1208-42A9-8AE5-33B964F1139F}" destId="{7D2354F7-85C4-4A13-9AB4-0E8BFBA07C26}" srcOrd="0" destOrd="0" presId="urn:microsoft.com/office/officeart/2005/8/layout/hierarchy1"/>
    <dgm:cxn modelId="{BC37A31B-0B63-4245-BF9F-559358EFA693}" type="presParOf" srcId="{7D2354F7-85C4-4A13-9AB4-0E8BFBA07C26}" destId="{C7A2701D-EDE3-43B8-A16A-C820E200BDE4}" srcOrd="0" destOrd="0" presId="urn:microsoft.com/office/officeart/2005/8/layout/hierarchy1"/>
    <dgm:cxn modelId="{B8225A76-4003-42B0-B685-DDF4F76B7BEA}" type="presParOf" srcId="{7D2354F7-85C4-4A13-9AB4-0E8BFBA07C26}" destId="{321C2845-0943-4880-9993-6AD4FEEE3641}" srcOrd="1" destOrd="0" presId="urn:microsoft.com/office/officeart/2005/8/layout/hierarchy1"/>
    <dgm:cxn modelId="{70A90C5F-DF6D-48C5-A31C-62EE1FEA9CEF}" type="presParOf" srcId="{1152FF56-1208-42A9-8AE5-33B964F1139F}" destId="{7AC3CD29-1544-4A96-8BA3-1793AC39A18A}" srcOrd="1" destOrd="0" presId="urn:microsoft.com/office/officeart/2005/8/layout/hierarchy1"/>
    <dgm:cxn modelId="{43A85727-F14A-4E5E-9E3A-11E485FB39AE}" type="presParOf" srcId="{22524BEA-371E-47C7-9BD2-87CFD705845F}" destId="{C0D7E061-550B-440E-BEC5-8BFD74D22C2F}" srcOrd="2" destOrd="0" presId="urn:microsoft.com/office/officeart/2005/8/layout/hierarchy1"/>
    <dgm:cxn modelId="{C1599EF0-82F1-4338-948E-C946F09A6646}" type="presParOf" srcId="{22524BEA-371E-47C7-9BD2-87CFD705845F}" destId="{FD4DD340-12FB-41E7-850B-C6231C39CB44}" srcOrd="3" destOrd="0" presId="urn:microsoft.com/office/officeart/2005/8/layout/hierarchy1"/>
    <dgm:cxn modelId="{0FEF6E6E-3557-4D1D-8E5E-C170557BCF2E}" type="presParOf" srcId="{FD4DD340-12FB-41E7-850B-C6231C39CB44}" destId="{E0A018B9-65C0-4694-86B7-55D46AD92C75}" srcOrd="0" destOrd="0" presId="urn:microsoft.com/office/officeart/2005/8/layout/hierarchy1"/>
    <dgm:cxn modelId="{1871957F-8913-4FA7-9214-7543177B9108}" type="presParOf" srcId="{E0A018B9-65C0-4694-86B7-55D46AD92C75}" destId="{02B4DC25-BE61-4460-B238-EBFD7ED780BE}" srcOrd="0" destOrd="0" presId="urn:microsoft.com/office/officeart/2005/8/layout/hierarchy1"/>
    <dgm:cxn modelId="{BF0A0039-691A-493D-9935-39C7CB266080}" type="presParOf" srcId="{E0A018B9-65C0-4694-86B7-55D46AD92C75}" destId="{1A4FAB1D-BFE1-4AFD-A5FA-573EE830CEAB}" srcOrd="1" destOrd="0" presId="urn:microsoft.com/office/officeart/2005/8/layout/hierarchy1"/>
    <dgm:cxn modelId="{4E62397E-B41E-4B67-BD31-087B1260904C}" type="presParOf" srcId="{FD4DD340-12FB-41E7-850B-C6231C39CB44}" destId="{578BFA4F-3FC1-48B6-9583-DA4745F2F4BF}" srcOrd="1" destOrd="0" presId="urn:microsoft.com/office/officeart/2005/8/layout/hierarchy1"/>
    <dgm:cxn modelId="{C88D7A5E-8F77-4481-B100-84BC88DE46BC}" type="presParOf" srcId="{60C59E0E-41B9-4950-A122-459A2DF60110}" destId="{DCB72EC0-F6E2-4D6B-9259-F0837EC4892F}" srcOrd="2" destOrd="0" presId="urn:microsoft.com/office/officeart/2005/8/layout/hierarchy1"/>
    <dgm:cxn modelId="{4E0A53B8-419E-46D6-B5E8-2AAA6FF47070}" type="presParOf" srcId="{60C59E0E-41B9-4950-A122-459A2DF60110}" destId="{9DC34E51-C773-44BA-A820-E6A6E447E073}" srcOrd="3" destOrd="0" presId="urn:microsoft.com/office/officeart/2005/8/layout/hierarchy1"/>
    <dgm:cxn modelId="{A05C4959-364C-408D-9E7B-9A8510911B72}" type="presParOf" srcId="{9DC34E51-C773-44BA-A820-E6A6E447E073}" destId="{77312FFE-E376-45ED-A37C-CE15C716EA6A}" srcOrd="0" destOrd="0" presId="urn:microsoft.com/office/officeart/2005/8/layout/hierarchy1"/>
    <dgm:cxn modelId="{35924910-2366-43E2-ACF6-70E87DE8EF80}" type="presParOf" srcId="{77312FFE-E376-45ED-A37C-CE15C716EA6A}" destId="{F837F666-8DB8-4067-9C4A-42BA386AB964}" srcOrd="0" destOrd="0" presId="urn:microsoft.com/office/officeart/2005/8/layout/hierarchy1"/>
    <dgm:cxn modelId="{3B13254D-236D-45AF-8320-7EEEB737D897}" type="presParOf" srcId="{77312FFE-E376-45ED-A37C-CE15C716EA6A}" destId="{C1712F08-6A48-4325-B834-71BE79111BEE}" srcOrd="1" destOrd="0" presId="urn:microsoft.com/office/officeart/2005/8/layout/hierarchy1"/>
    <dgm:cxn modelId="{F4BF8F9B-D2E2-4BDB-A008-8B07E0721199}" type="presParOf" srcId="{9DC34E51-C773-44BA-A820-E6A6E447E073}" destId="{4B4334C6-F5C6-43DC-8D03-A67FF87DBEA8}" srcOrd="1" destOrd="0" presId="urn:microsoft.com/office/officeart/2005/8/layout/hierarchy1"/>
    <dgm:cxn modelId="{F6B55587-0A2B-42E5-AFFE-9799586C2A94}" type="presParOf" srcId="{4B4334C6-F5C6-43DC-8D03-A67FF87DBEA8}" destId="{072DB0EC-2C2B-4F86-8E4B-D20BA6FBF43B}" srcOrd="0" destOrd="0" presId="urn:microsoft.com/office/officeart/2005/8/layout/hierarchy1"/>
    <dgm:cxn modelId="{D8CA7D11-8530-40AF-99B9-C4E7A2C796DA}" type="presParOf" srcId="{4B4334C6-F5C6-43DC-8D03-A67FF87DBEA8}" destId="{2B09AE88-D16F-42AA-8DEE-A0D8C5BB8DE0}" srcOrd="1" destOrd="0" presId="urn:microsoft.com/office/officeart/2005/8/layout/hierarchy1"/>
    <dgm:cxn modelId="{F4E45495-118E-4F52-BFB6-8BFAE115D100}" type="presParOf" srcId="{2B09AE88-D16F-42AA-8DEE-A0D8C5BB8DE0}" destId="{611F1083-504C-4B8A-9702-B550FA7CC43E}" srcOrd="0" destOrd="0" presId="urn:microsoft.com/office/officeart/2005/8/layout/hierarchy1"/>
    <dgm:cxn modelId="{8EEF8E4A-668C-4D3F-8518-D88662E0B8F2}" type="presParOf" srcId="{611F1083-504C-4B8A-9702-B550FA7CC43E}" destId="{DA103185-A8F6-4175-B771-E56250EF4DB7}" srcOrd="0" destOrd="0" presId="urn:microsoft.com/office/officeart/2005/8/layout/hierarchy1"/>
    <dgm:cxn modelId="{EF55ECAF-B5C2-4B52-99FD-7915B44E7B7B}" type="presParOf" srcId="{611F1083-504C-4B8A-9702-B550FA7CC43E}" destId="{5809B705-008F-4543-8ABA-C07A83BC13D4}" srcOrd="1" destOrd="0" presId="urn:microsoft.com/office/officeart/2005/8/layout/hierarchy1"/>
    <dgm:cxn modelId="{58A0C1BB-CDAB-4CE0-AD45-021DAF564937}" type="presParOf" srcId="{2B09AE88-D16F-42AA-8DEE-A0D8C5BB8DE0}" destId="{7469C208-3DC3-46DA-9E49-38A4B4AEB7B9}" srcOrd="1" destOrd="0" presId="urn:microsoft.com/office/officeart/2005/8/layout/hierarchy1"/>
    <dgm:cxn modelId="{E7A47F86-B979-49F0-AA0A-DBE1E7B97DC8}" type="presParOf" srcId="{4B4334C6-F5C6-43DC-8D03-A67FF87DBEA8}" destId="{A4AAE02A-6CAC-4BC6-8BB4-A3129B161CD6}" srcOrd="2" destOrd="0" presId="urn:microsoft.com/office/officeart/2005/8/layout/hierarchy1"/>
    <dgm:cxn modelId="{09D63787-6857-400C-A74C-41878DC08FC1}" type="presParOf" srcId="{4B4334C6-F5C6-43DC-8D03-A67FF87DBEA8}" destId="{DB64DAD6-4566-40C2-A762-638E49947010}" srcOrd="3" destOrd="0" presId="urn:microsoft.com/office/officeart/2005/8/layout/hierarchy1"/>
    <dgm:cxn modelId="{6C9D3D38-34B9-476F-B1C3-857AF1A02C2E}" type="presParOf" srcId="{DB64DAD6-4566-40C2-A762-638E49947010}" destId="{27AF737C-B8C8-4B8D-9ABA-74A491B10C11}" srcOrd="0" destOrd="0" presId="urn:microsoft.com/office/officeart/2005/8/layout/hierarchy1"/>
    <dgm:cxn modelId="{AF9001DD-B7D2-406A-8836-7DFC179C9B0A}" type="presParOf" srcId="{27AF737C-B8C8-4B8D-9ABA-74A491B10C11}" destId="{7D17CBBE-63CF-47D4-BDD4-99F84B4B7ECD}" srcOrd="0" destOrd="0" presId="urn:microsoft.com/office/officeart/2005/8/layout/hierarchy1"/>
    <dgm:cxn modelId="{B61B5B93-223F-4999-83D7-374947CF2E59}" type="presParOf" srcId="{27AF737C-B8C8-4B8D-9ABA-74A491B10C11}" destId="{9A339E0B-82A2-40D2-AA9C-6EBDB5D0D042}" srcOrd="1" destOrd="0" presId="urn:microsoft.com/office/officeart/2005/8/layout/hierarchy1"/>
    <dgm:cxn modelId="{DFD40C40-5D37-4C4B-9188-F1F5E89F0769}" type="presParOf" srcId="{DB64DAD6-4566-40C2-A762-638E49947010}" destId="{4C310AB1-949A-4B83-804D-5490C856FD3E}" srcOrd="1" destOrd="0" presId="urn:microsoft.com/office/officeart/2005/8/layout/hierarchy1"/>
    <dgm:cxn modelId="{8511DFC8-CF1F-4855-ACBF-E3B14708BF1E}" type="presParOf" srcId="{24CB16AF-C97F-4122-9856-A4449AC18CE1}" destId="{0EE0FD17-638D-469B-8B51-8B01E2DA14FB}" srcOrd="1" destOrd="0" presId="urn:microsoft.com/office/officeart/2005/8/layout/hierarchy1"/>
    <dgm:cxn modelId="{40454AF8-87C7-435A-8FFA-5F4466B74C4D}" type="presParOf" srcId="{0EE0FD17-638D-469B-8B51-8B01E2DA14FB}" destId="{9B08C3A8-EE90-4B2E-B92F-C7E1BF4D6F90}" srcOrd="0" destOrd="0" presId="urn:microsoft.com/office/officeart/2005/8/layout/hierarchy1"/>
    <dgm:cxn modelId="{6A43304E-7193-4B10-B5FA-AFAE81CDC8DF}" type="presParOf" srcId="{9B08C3A8-EE90-4B2E-B92F-C7E1BF4D6F90}" destId="{59D136B7-19B6-472D-9ECE-94DF212D6133}" srcOrd="0" destOrd="0" presId="urn:microsoft.com/office/officeart/2005/8/layout/hierarchy1"/>
    <dgm:cxn modelId="{C148BE20-973B-4BFC-B2FC-D30B2DCF6350}" type="presParOf" srcId="{9B08C3A8-EE90-4B2E-B92F-C7E1BF4D6F90}" destId="{BE1F37F0-C8C3-4F77-987C-74EB183544BD}" srcOrd="1" destOrd="0" presId="urn:microsoft.com/office/officeart/2005/8/layout/hierarchy1"/>
    <dgm:cxn modelId="{AA47DF0E-7E87-46A0-999C-B6DEC84E1001}" type="presParOf" srcId="{0EE0FD17-638D-469B-8B51-8B01E2DA14FB}" destId="{C660F719-A527-47DA-B449-ECC649B4201D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8CD3C7-8D5F-4932-A8E6-15D27B7740E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03E60B-8A0D-4285-A58D-FB05444E13BD}">
      <dgm:prSet phldrT="[Текст]"/>
      <dgm:spPr/>
      <dgm:t>
        <a:bodyPr/>
        <a:lstStyle/>
        <a:p>
          <a:pPr algn="l"/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Парламентские часы</a:t>
          </a:r>
        </a:p>
        <a:p>
          <a:pPr algn="l"/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E436B13-FE06-4F9C-855C-507AF9BF00A6}" type="parTrans" cxnId="{6AF54526-5A42-493A-8ADE-C71270AE29B2}">
      <dgm:prSet/>
      <dgm:spPr/>
      <dgm:t>
        <a:bodyPr/>
        <a:lstStyle/>
        <a:p>
          <a:endParaRPr lang="ru-RU"/>
        </a:p>
      </dgm:t>
    </dgm:pt>
    <dgm:pt modelId="{FC6A6AF9-DAD5-41B4-9E77-D4F68E314F92}" type="sibTrans" cxnId="{6AF54526-5A42-493A-8ADE-C71270AE29B2}">
      <dgm:prSet/>
      <dgm:spPr/>
      <dgm:t>
        <a:bodyPr/>
        <a:lstStyle/>
        <a:p>
          <a:endParaRPr lang="ru-RU"/>
        </a:p>
      </dgm:t>
    </dgm:pt>
    <dgm:pt modelId="{1F2DB475-4190-45FC-A902-EBAAB109E34D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Январь – май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9D2E7A3-8E29-42A6-A739-F0EAB2F6D016}" type="parTrans" cxnId="{E7C53F94-B003-438F-A4D0-84AB1914809F}">
      <dgm:prSet/>
      <dgm:spPr/>
      <dgm:t>
        <a:bodyPr/>
        <a:lstStyle/>
        <a:p>
          <a:endParaRPr lang="ru-RU"/>
        </a:p>
      </dgm:t>
    </dgm:pt>
    <dgm:pt modelId="{227A9D1F-2A96-4B25-BA5B-EAE7DC8384DB}" type="sibTrans" cxnId="{E7C53F94-B003-438F-A4D0-84AB1914809F}">
      <dgm:prSet/>
      <dgm:spPr/>
      <dgm:t>
        <a:bodyPr/>
        <a:lstStyle/>
        <a:p>
          <a:endParaRPr lang="ru-RU"/>
        </a:p>
      </dgm:t>
    </dgm:pt>
    <dgm:pt modelId="{CEBBE7FF-C315-46FD-A5EF-77C5634B1F88}">
      <dgm:prSet phldrT="[Текст]" custT="1"/>
      <dgm:spPr/>
      <dgm:t>
        <a:bodyPr/>
        <a:lstStyle/>
        <a:p>
          <a:pPr algn="l"/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Правовые коллоквиумы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FFFE650-0A3C-4150-AF1F-9211DDC50855}" type="parTrans" cxnId="{B5937C6C-42AC-4A2D-82DD-C8F9D16EF6DE}">
      <dgm:prSet/>
      <dgm:spPr/>
      <dgm:t>
        <a:bodyPr/>
        <a:lstStyle/>
        <a:p>
          <a:endParaRPr lang="ru-RU"/>
        </a:p>
      </dgm:t>
    </dgm:pt>
    <dgm:pt modelId="{0D19167C-1B5C-4344-ACA3-4F982FC5788F}" type="sibTrans" cxnId="{B5937C6C-42AC-4A2D-82DD-C8F9D16EF6DE}">
      <dgm:prSet/>
      <dgm:spPr/>
      <dgm:t>
        <a:bodyPr/>
        <a:lstStyle/>
        <a:p>
          <a:endParaRPr lang="ru-RU"/>
        </a:p>
      </dgm:t>
    </dgm:pt>
    <dgm:pt modelId="{94AE0AEF-D402-40BF-A1D9-25ADBCD918E9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Ежемесячно в течение 2019 г.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EAA8B07-3B75-4A97-AD09-197722253D20}" type="parTrans" cxnId="{8D4BC5C3-4E05-4D78-B7A2-13F2B4E777FD}">
      <dgm:prSet/>
      <dgm:spPr/>
      <dgm:t>
        <a:bodyPr/>
        <a:lstStyle/>
        <a:p>
          <a:endParaRPr lang="ru-RU"/>
        </a:p>
      </dgm:t>
    </dgm:pt>
    <dgm:pt modelId="{B76D1CD8-8719-4A70-BE91-170E0DDDA964}" type="sibTrans" cxnId="{8D4BC5C3-4E05-4D78-B7A2-13F2B4E777FD}">
      <dgm:prSet/>
      <dgm:spPr/>
      <dgm:t>
        <a:bodyPr/>
        <a:lstStyle/>
        <a:p>
          <a:endParaRPr lang="ru-RU"/>
        </a:p>
      </dgm:t>
    </dgm:pt>
    <dgm:pt modelId="{4973C269-08EA-43EA-88BA-DBD37EE6321F}">
      <dgm:prSet phldrT="[Текст]" custT="1"/>
      <dgm:spPr/>
      <dgm:t>
        <a:bodyPr/>
        <a:lstStyle/>
        <a:p>
          <a:pPr algn="l"/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Правовые марафоны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14877D8-1AD6-4494-8D13-8FFDD4BCEE3F}" type="parTrans" cxnId="{B0BB7624-F7B7-423A-B9F4-D26EE3164778}">
      <dgm:prSet/>
      <dgm:spPr/>
      <dgm:t>
        <a:bodyPr/>
        <a:lstStyle/>
        <a:p>
          <a:endParaRPr lang="ru-RU"/>
        </a:p>
      </dgm:t>
    </dgm:pt>
    <dgm:pt modelId="{444AB585-9ADC-4B57-9962-1636FA146412}" type="sibTrans" cxnId="{B0BB7624-F7B7-423A-B9F4-D26EE3164778}">
      <dgm:prSet/>
      <dgm:spPr/>
      <dgm:t>
        <a:bodyPr/>
        <a:lstStyle/>
        <a:p>
          <a:endParaRPr lang="ru-RU"/>
        </a:p>
      </dgm:t>
    </dgm:pt>
    <dgm:pt modelId="{F3A0A2C5-67DB-4C29-A344-7FEA40402C51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Ежемесячно в течение 2019 г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117C3B6-6B74-47ED-955B-55876700DACA}" type="parTrans" cxnId="{3F4501D4-A3E3-44BD-AB3A-5DC0F39C514B}">
      <dgm:prSet/>
      <dgm:spPr/>
      <dgm:t>
        <a:bodyPr/>
        <a:lstStyle/>
        <a:p>
          <a:endParaRPr lang="ru-RU"/>
        </a:p>
      </dgm:t>
    </dgm:pt>
    <dgm:pt modelId="{469EEFDC-4AA8-4B52-97EE-D5613714BCAA}" type="sibTrans" cxnId="{3F4501D4-A3E3-44BD-AB3A-5DC0F39C514B}">
      <dgm:prSet/>
      <dgm:spPr/>
      <dgm:t>
        <a:bodyPr/>
        <a:lstStyle/>
        <a:p>
          <a:endParaRPr lang="ru-RU"/>
        </a:p>
      </dgm:t>
    </dgm:pt>
    <dgm:pt modelId="{1C9D3CDC-5B5C-4782-B9CC-CDD6C6BC1230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Сентябрь – ноябрь  2019 г.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94EF2AC-5A95-4562-950E-AE09C4F5C1CD}" type="parTrans" cxnId="{ACF12736-BD4B-4097-8DFD-056E515FF600}">
      <dgm:prSet/>
      <dgm:spPr/>
      <dgm:t>
        <a:bodyPr/>
        <a:lstStyle/>
        <a:p>
          <a:endParaRPr lang="ru-RU"/>
        </a:p>
      </dgm:t>
    </dgm:pt>
    <dgm:pt modelId="{B658234E-B527-4B92-A822-F1B916FAFC7E}" type="sibTrans" cxnId="{ACF12736-BD4B-4097-8DFD-056E515FF600}">
      <dgm:prSet/>
      <dgm:spPr/>
      <dgm:t>
        <a:bodyPr/>
        <a:lstStyle/>
        <a:p>
          <a:endParaRPr lang="ru-RU"/>
        </a:p>
      </dgm:t>
    </dgm:pt>
    <dgm:pt modelId="{874CFFA9-B003-4EC9-836C-E8A8CA5CBE43}">
      <dgm:prSet phldrT="[Текст]" custT="1"/>
      <dgm:spPr/>
      <dgm:t>
        <a:bodyPr/>
        <a:lstStyle/>
        <a:p>
          <a:pPr algn="l"/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DBE0271-6CB7-4243-A799-B613926815FC}" type="parTrans" cxnId="{406B1A1A-23CB-4128-859E-87FA17DBF5D7}">
      <dgm:prSet/>
      <dgm:spPr/>
      <dgm:t>
        <a:bodyPr/>
        <a:lstStyle/>
        <a:p>
          <a:endParaRPr lang="ru-RU"/>
        </a:p>
      </dgm:t>
    </dgm:pt>
    <dgm:pt modelId="{0491764F-01DD-4FF7-8178-B9554BC49003}" type="sibTrans" cxnId="{406B1A1A-23CB-4128-859E-87FA17DBF5D7}">
      <dgm:prSet/>
      <dgm:spPr/>
      <dgm:t>
        <a:bodyPr/>
        <a:lstStyle/>
        <a:p>
          <a:endParaRPr lang="ru-RU"/>
        </a:p>
      </dgm:t>
    </dgm:pt>
    <dgm:pt modelId="{498A3E05-F69B-4A6B-8B87-E9D3F36CC26E}">
      <dgm:prSet phldrT="[Текст]"/>
      <dgm:spPr/>
      <dgm:t>
        <a:bodyPr/>
        <a:lstStyle/>
        <a:p>
          <a:pPr algn="l"/>
          <a:endParaRPr lang="ru-RU" sz="1600" dirty="0"/>
        </a:p>
      </dgm:t>
    </dgm:pt>
    <dgm:pt modelId="{A30D8BC4-AD3D-4460-AB36-E1FB2476213B}" type="parTrans" cxnId="{5A198E5F-1E6B-4B68-8E8B-79050BABF485}">
      <dgm:prSet/>
      <dgm:spPr/>
      <dgm:t>
        <a:bodyPr/>
        <a:lstStyle/>
        <a:p>
          <a:endParaRPr lang="ru-RU"/>
        </a:p>
      </dgm:t>
    </dgm:pt>
    <dgm:pt modelId="{21D5DF6C-5C92-403E-94D5-5CA10903490C}" type="sibTrans" cxnId="{5A198E5F-1E6B-4B68-8E8B-79050BABF485}">
      <dgm:prSet/>
      <dgm:spPr/>
      <dgm:t>
        <a:bodyPr/>
        <a:lstStyle/>
        <a:p>
          <a:endParaRPr lang="ru-RU"/>
        </a:p>
      </dgm:t>
    </dgm:pt>
    <dgm:pt modelId="{1B39D307-F91F-444A-9665-B41D196DA897}">
      <dgm:prSet phldrT="[Текст]" custT="1"/>
      <dgm:spPr/>
      <dgm:t>
        <a:bodyPr/>
        <a:lstStyle/>
        <a:p>
          <a:pPr algn="l"/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Кейс-игры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6C0C8F2-61AD-4180-89B2-139B58D562B3}" type="parTrans" cxnId="{EE72A5A3-FD56-4D79-AF44-FEC72DB0DA77}">
      <dgm:prSet/>
      <dgm:spPr/>
      <dgm:t>
        <a:bodyPr/>
        <a:lstStyle/>
        <a:p>
          <a:endParaRPr lang="ru-RU"/>
        </a:p>
      </dgm:t>
    </dgm:pt>
    <dgm:pt modelId="{CE6412C6-EC9A-49EF-971C-9F70CAA18E45}" type="sibTrans" cxnId="{EE72A5A3-FD56-4D79-AF44-FEC72DB0DA77}">
      <dgm:prSet/>
      <dgm:spPr/>
      <dgm:t>
        <a:bodyPr/>
        <a:lstStyle/>
        <a:p>
          <a:endParaRPr lang="ru-RU"/>
        </a:p>
      </dgm:t>
    </dgm:pt>
    <dgm:pt modelId="{20EB693B-B3C6-4329-A088-D2888C137502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Февраль,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сентябрь,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ноябрь 2019 г.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85A732B-487E-49C6-A3D5-43E4150398AC}" type="parTrans" cxnId="{FF45B842-AA44-4714-AE35-B233AEB233C2}">
      <dgm:prSet/>
      <dgm:spPr/>
      <dgm:t>
        <a:bodyPr/>
        <a:lstStyle/>
        <a:p>
          <a:endParaRPr lang="ru-RU"/>
        </a:p>
      </dgm:t>
    </dgm:pt>
    <dgm:pt modelId="{A9F3CDF6-83DD-4B52-97E2-14C79A28FCEF}" type="sibTrans" cxnId="{FF45B842-AA44-4714-AE35-B233AEB233C2}">
      <dgm:prSet/>
      <dgm:spPr/>
      <dgm:t>
        <a:bodyPr/>
        <a:lstStyle/>
        <a:p>
          <a:endParaRPr lang="ru-RU"/>
        </a:p>
      </dgm:t>
    </dgm:pt>
    <dgm:pt modelId="{134475D4-1926-4225-A3E6-56AE3D1DF1BA}" type="pres">
      <dgm:prSet presAssocID="{ED8CD3C7-8D5F-4932-A8E6-15D27B7740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64B23-7E5F-4556-AED0-7F762AD06881}" type="pres">
      <dgm:prSet presAssocID="{3603E60B-8A0D-4285-A58D-FB05444E13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EAC50-4CFC-49F4-98A7-6BD1E8C7BC9F}" type="pres">
      <dgm:prSet presAssocID="{FC6A6AF9-DAD5-41B4-9E77-D4F68E314F92}" presName="sibTrans" presStyleCnt="0"/>
      <dgm:spPr/>
    </dgm:pt>
    <dgm:pt modelId="{A5849277-86BA-415D-B64A-C779542037B4}" type="pres">
      <dgm:prSet presAssocID="{CEBBE7FF-C315-46FD-A5EF-77C5634B1F88}" presName="node" presStyleLbl="node1" presStyleIdx="1" presStyleCnt="4" custLinFactX="99919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82822-13C4-46BC-910C-821528475BD3}" type="pres">
      <dgm:prSet presAssocID="{0D19167C-1B5C-4344-ACA3-4F982FC5788F}" presName="sibTrans" presStyleCnt="0"/>
      <dgm:spPr/>
    </dgm:pt>
    <dgm:pt modelId="{BDD5F34E-8DCE-4DE8-85E6-65E1A58EF6D0}" type="pres">
      <dgm:prSet presAssocID="{1B39D307-F91F-444A-9665-B41D196DA897}" presName="node" presStyleLbl="node1" presStyleIdx="2" presStyleCnt="4" custLinFactX="-100000" custLinFactNeighborX="-13547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A465B-ABBD-47A1-84AD-ABCDFB4E0535}" type="pres">
      <dgm:prSet presAssocID="{CE6412C6-EC9A-49EF-971C-9F70CAA18E45}" presName="sibTrans" presStyleCnt="0"/>
      <dgm:spPr/>
    </dgm:pt>
    <dgm:pt modelId="{7BB4B7AD-15AD-4EBA-88F5-A3AA7A55245E}" type="pres">
      <dgm:prSet presAssocID="{4973C269-08EA-43EA-88BA-DBD37EE6321F}" presName="node" presStyleLbl="node1" presStyleIdx="3" presStyleCnt="4" custLinFactNeighborX="33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198E5F-1E6B-4B68-8E8B-79050BABF485}" srcId="{CEBBE7FF-C315-46FD-A5EF-77C5634B1F88}" destId="{498A3E05-F69B-4A6B-8B87-E9D3F36CC26E}" srcOrd="0" destOrd="0" parTransId="{A30D8BC4-AD3D-4460-AB36-E1FB2476213B}" sibTransId="{21D5DF6C-5C92-403E-94D5-5CA10903490C}"/>
    <dgm:cxn modelId="{B5937C6C-42AC-4A2D-82DD-C8F9D16EF6DE}" srcId="{ED8CD3C7-8D5F-4932-A8E6-15D27B7740EB}" destId="{CEBBE7FF-C315-46FD-A5EF-77C5634B1F88}" srcOrd="1" destOrd="0" parTransId="{0FFFE650-0A3C-4150-AF1F-9211DDC50855}" sibTransId="{0D19167C-1B5C-4344-ACA3-4F982FC5788F}"/>
    <dgm:cxn modelId="{80D54FDC-948D-4022-A631-14E035E60399}" type="presOf" srcId="{94AE0AEF-D402-40BF-A1D9-25ADBCD918E9}" destId="{A5849277-86BA-415D-B64A-C779542037B4}" srcOrd="0" destOrd="2" presId="urn:microsoft.com/office/officeart/2005/8/layout/hList6"/>
    <dgm:cxn modelId="{EE72A5A3-FD56-4D79-AF44-FEC72DB0DA77}" srcId="{ED8CD3C7-8D5F-4932-A8E6-15D27B7740EB}" destId="{1B39D307-F91F-444A-9665-B41D196DA897}" srcOrd="2" destOrd="0" parTransId="{36C0C8F2-61AD-4180-89B2-139B58D562B3}" sibTransId="{CE6412C6-EC9A-49EF-971C-9F70CAA18E45}"/>
    <dgm:cxn modelId="{FF45B842-AA44-4714-AE35-B233AEB233C2}" srcId="{1B39D307-F91F-444A-9665-B41D196DA897}" destId="{20EB693B-B3C6-4329-A088-D2888C137502}" srcOrd="0" destOrd="0" parTransId="{885A732B-487E-49C6-A3D5-43E4150398AC}" sibTransId="{A9F3CDF6-83DD-4B52-97E2-14C79A28FCEF}"/>
    <dgm:cxn modelId="{3F4501D4-A3E3-44BD-AB3A-5DC0F39C514B}" srcId="{4973C269-08EA-43EA-88BA-DBD37EE6321F}" destId="{F3A0A2C5-67DB-4C29-A344-7FEA40402C51}" srcOrd="0" destOrd="0" parTransId="{A117C3B6-6B74-47ED-955B-55876700DACA}" sibTransId="{469EEFDC-4AA8-4B52-97EE-D5613714BCAA}"/>
    <dgm:cxn modelId="{9ABF6BB0-BE7E-4315-972D-9D63760B39C2}" type="presOf" srcId="{1B39D307-F91F-444A-9665-B41D196DA897}" destId="{BDD5F34E-8DCE-4DE8-85E6-65E1A58EF6D0}" srcOrd="0" destOrd="0" presId="urn:microsoft.com/office/officeart/2005/8/layout/hList6"/>
    <dgm:cxn modelId="{D17B2266-3CC2-4D9F-810A-23FBC30B0ECA}" type="presOf" srcId="{20EB693B-B3C6-4329-A088-D2888C137502}" destId="{BDD5F34E-8DCE-4DE8-85E6-65E1A58EF6D0}" srcOrd="0" destOrd="1" presId="urn:microsoft.com/office/officeart/2005/8/layout/hList6"/>
    <dgm:cxn modelId="{B0BB7624-F7B7-423A-B9F4-D26EE3164778}" srcId="{ED8CD3C7-8D5F-4932-A8E6-15D27B7740EB}" destId="{4973C269-08EA-43EA-88BA-DBD37EE6321F}" srcOrd="3" destOrd="0" parTransId="{914877D8-1AD6-4494-8D13-8FFDD4BCEE3F}" sibTransId="{444AB585-9ADC-4B57-9962-1636FA146412}"/>
    <dgm:cxn modelId="{EF69EE59-65EB-4BD7-9F2D-DC0DE90DB7EC}" type="presOf" srcId="{F3A0A2C5-67DB-4C29-A344-7FEA40402C51}" destId="{7BB4B7AD-15AD-4EBA-88F5-A3AA7A55245E}" srcOrd="0" destOrd="1" presId="urn:microsoft.com/office/officeart/2005/8/layout/hList6"/>
    <dgm:cxn modelId="{E7C53F94-B003-438F-A4D0-84AB1914809F}" srcId="{3603E60B-8A0D-4285-A58D-FB05444E13BD}" destId="{1F2DB475-4190-45FC-A902-EBAAB109E34D}" srcOrd="0" destOrd="0" parTransId="{49D2E7A3-8E29-42A6-A739-F0EAB2F6D016}" sibTransId="{227A9D1F-2A96-4B25-BA5B-EAE7DC8384DB}"/>
    <dgm:cxn modelId="{0A0E72EF-39DF-4D80-B929-2B8A973A5EC7}" type="presOf" srcId="{498A3E05-F69B-4A6B-8B87-E9D3F36CC26E}" destId="{A5849277-86BA-415D-B64A-C779542037B4}" srcOrd="0" destOrd="1" presId="urn:microsoft.com/office/officeart/2005/8/layout/hList6"/>
    <dgm:cxn modelId="{6AF54526-5A42-493A-8ADE-C71270AE29B2}" srcId="{ED8CD3C7-8D5F-4932-A8E6-15D27B7740EB}" destId="{3603E60B-8A0D-4285-A58D-FB05444E13BD}" srcOrd="0" destOrd="0" parTransId="{9E436B13-FE06-4F9C-855C-507AF9BF00A6}" sibTransId="{FC6A6AF9-DAD5-41B4-9E77-D4F68E314F92}"/>
    <dgm:cxn modelId="{55B1BC79-D1BE-4C12-B2D4-922B4B00D5BF}" type="presOf" srcId="{3603E60B-8A0D-4285-A58D-FB05444E13BD}" destId="{82564B23-7E5F-4556-AED0-7F762AD06881}" srcOrd="0" destOrd="0" presId="urn:microsoft.com/office/officeart/2005/8/layout/hList6"/>
    <dgm:cxn modelId="{0A87FB36-B461-4BC0-9B05-EF662B79C578}" type="presOf" srcId="{1C9D3CDC-5B5C-4782-B9CC-CDD6C6BC1230}" destId="{82564B23-7E5F-4556-AED0-7F762AD06881}" srcOrd="0" destOrd="3" presId="urn:microsoft.com/office/officeart/2005/8/layout/hList6"/>
    <dgm:cxn modelId="{8D4BC5C3-4E05-4D78-B7A2-13F2B4E777FD}" srcId="{CEBBE7FF-C315-46FD-A5EF-77C5634B1F88}" destId="{94AE0AEF-D402-40BF-A1D9-25ADBCD918E9}" srcOrd="1" destOrd="0" parTransId="{7EAA8B07-3B75-4A97-AD09-197722253D20}" sibTransId="{B76D1CD8-8719-4A70-BE91-170E0DDDA964}"/>
    <dgm:cxn modelId="{ACF12736-BD4B-4097-8DFD-056E515FF600}" srcId="{3603E60B-8A0D-4285-A58D-FB05444E13BD}" destId="{1C9D3CDC-5B5C-4782-B9CC-CDD6C6BC1230}" srcOrd="2" destOrd="0" parTransId="{694EF2AC-5A95-4562-950E-AE09C4F5C1CD}" sibTransId="{B658234E-B527-4B92-A822-F1B916FAFC7E}"/>
    <dgm:cxn modelId="{ECB17B28-C26F-44E3-9102-5327F5651DDB}" type="presOf" srcId="{CEBBE7FF-C315-46FD-A5EF-77C5634B1F88}" destId="{A5849277-86BA-415D-B64A-C779542037B4}" srcOrd="0" destOrd="0" presId="urn:microsoft.com/office/officeart/2005/8/layout/hList6"/>
    <dgm:cxn modelId="{2A6B32AD-72BA-48A4-BBAB-CE13C17AFB3C}" type="presOf" srcId="{874CFFA9-B003-4EC9-836C-E8A8CA5CBE43}" destId="{82564B23-7E5F-4556-AED0-7F762AD06881}" srcOrd="0" destOrd="2" presId="urn:microsoft.com/office/officeart/2005/8/layout/hList6"/>
    <dgm:cxn modelId="{0A86CA76-AA3B-470E-9CBE-A371D82784E8}" type="presOf" srcId="{1F2DB475-4190-45FC-A902-EBAAB109E34D}" destId="{82564B23-7E5F-4556-AED0-7F762AD06881}" srcOrd="0" destOrd="1" presId="urn:microsoft.com/office/officeart/2005/8/layout/hList6"/>
    <dgm:cxn modelId="{E9521217-1BD2-46CB-86D6-613FC619175B}" type="presOf" srcId="{4973C269-08EA-43EA-88BA-DBD37EE6321F}" destId="{7BB4B7AD-15AD-4EBA-88F5-A3AA7A55245E}" srcOrd="0" destOrd="0" presId="urn:microsoft.com/office/officeart/2005/8/layout/hList6"/>
    <dgm:cxn modelId="{DD5C4F29-B33B-4100-ADD6-D2D5A82F896F}" type="presOf" srcId="{ED8CD3C7-8D5F-4932-A8E6-15D27B7740EB}" destId="{134475D4-1926-4225-A3E6-56AE3D1DF1BA}" srcOrd="0" destOrd="0" presId="urn:microsoft.com/office/officeart/2005/8/layout/hList6"/>
    <dgm:cxn modelId="{406B1A1A-23CB-4128-859E-87FA17DBF5D7}" srcId="{3603E60B-8A0D-4285-A58D-FB05444E13BD}" destId="{874CFFA9-B003-4EC9-836C-E8A8CA5CBE43}" srcOrd="1" destOrd="0" parTransId="{EDBE0271-6CB7-4243-A799-B613926815FC}" sibTransId="{0491764F-01DD-4FF7-8178-B9554BC49003}"/>
    <dgm:cxn modelId="{F8CC3ABB-4C8E-4E44-8B8F-91FB5D4DC9E4}" type="presParOf" srcId="{134475D4-1926-4225-A3E6-56AE3D1DF1BA}" destId="{82564B23-7E5F-4556-AED0-7F762AD06881}" srcOrd="0" destOrd="0" presId="urn:microsoft.com/office/officeart/2005/8/layout/hList6"/>
    <dgm:cxn modelId="{698E7146-B26B-4A04-9F26-42F876020B40}" type="presParOf" srcId="{134475D4-1926-4225-A3E6-56AE3D1DF1BA}" destId="{4E1EAC50-4CFC-49F4-98A7-6BD1E8C7BC9F}" srcOrd="1" destOrd="0" presId="urn:microsoft.com/office/officeart/2005/8/layout/hList6"/>
    <dgm:cxn modelId="{96E1034E-F6B8-4559-ADB4-CF7D0C6E18A9}" type="presParOf" srcId="{134475D4-1926-4225-A3E6-56AE3D1DF1BA}" destId="{A5849277-86BA-415D-B64A-C779542037B4}" srcOrd="2" destOrd="0" presId="urn:microsoft.com/office/officeart/2005/8/layout/hList6"/>
    <dgm:cxn modelId="{7C52973A-E435-49E1-9B23-0964965C507B}" type="presParOf" srcId="{134475D4-1926-4225-A3E6-56AE3D1DF1BA}" destId="{ABD82822-13C4-46BC-910C-821528475BD3}" srcOrd="3" destOrd="0" presId="urn:microsoft.com/office/officeart/2005/8/layout/hList6"/>
    <dgm:cxn modelId="{7377B7F5-971D-4B13-8762-150CDC5ED364}" type="presParOf" srcId="{134475D4-1926-4225-A3E6-56AE3D1DF1BA}" destId="{BDD5F34E-8DCE-4DE8-85E6-65E1A58EF6D0}" srcOrd="4" destOrd="0" presId="urn:microsoft.com/office/officeart/2005/8/layout/hList6"/>
    <dgm:cxn modelId="{D818223E-C95F-4FF3-BB4E-F329B77DFF3E}" type="presParOf" srcId="{134475D4-1926-4225-A3E6-56AE3D1DF1BA}" destId="{D75A465B-ABBD-47A1-84AD-ABCDFB4E0535}" srcOrd="5" destOrd="0" presId="urn:microsoft.com/office/officeart/2005/8/layout/hList6"/>
    <dgm:cxn modelId="{B058CD3E-B1B6-4960-9AE6-1E711C462632}" type="presParOf" srcId="{134475D4-1926-4225-A3E6-56AE3D1DF1BA}" destId="{7BB4B7AD-15AD-4EBA-88F5-A3AA7A55245E}" srcOrd="6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7002D1-B450-468F-AB93-D222B2B01D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703856-38A5-4DCB-BFB0-EB1441A7E1BC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Профсоюзный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QWIZ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61B83A3-DD5E-4B66-8EAA-EA1F40A1869C}" type="parTrans" cxnId="{EA03D2E5-FCCB-43CE-9B96-CBBDFD2B54CB}">
      <dgm:prSet/>
      <dgm:spPr/>
      <dgm:t>
        <a:bodyPr/>
        <a:lstStyle/>
        <a:p>
          <a:endParaRPr lang="ru-RU"/>
        </a:p>
      </dgm:t>
    </dgm:pt>
    <dgm:pt modelId="{43D211F5-0096-4193-90BF-22539FC4E676}" type="sibTrans" cxnId="{EA03D2E5-FCCB-43CE-9B96-CBBDFD2B54CB}">
      <dgm:prSet/>
      <dgm:spPr/>
      <dgm:t>
        <a:bodyPr/>
        <a:lstStyle/>
        <a:p>
          <a:endParaRPr lang="ru-RU"/>
        </a:p>
      </dgm:t>
    </dgm:pt>
    <dgm:pt modelId="{E6B1DB17-BE7F-4512-9F32-086B510794C3}">
      <dgm:prSet phldrT="[Текст]"/>
      <dgm:spPr/>
      <dgm:t>
        <a:bodyPr/>
        <a:lstStyle/>
        <a:p>
          <a:pPr algn="ctr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3BCB721-DB9E-434C-92F7-A4F8CA274564}" type="parTrans" cxnId="{270FA9EF-450D-436B-A93B-A075B66CF074}">
      <dgm:prSet/>
      <dgm:spPr/>
      <dgm:t>
        <a:bodyPr/>
        <a:lstStyle/>
        <a:p>
          <a:endParaRPr lang="ru-RU"/>
        </a:p>
      </dgm:t>
    </dgm:pt>
    <dgm:pt modelId="{71A33606-4E33-4FB1-B8F3-1CD38553700B}" type="sibTrans" cxnId="{270FA9EF-450D-436B-A93B-A075B66CF074}">
      <dgm:prSet/>
      <dgm:spPr/>
      <dgm:t>
        <a:bodyPr/>
        <a:lstStyle/>
        <a:p>
          <a:endParaRPr lang="ru-RU"/>
        </a:p>
      </dgm:t>
    </dgm:pt>
    <dgm:pt modelId="{1CBF166E-030B-494B-8DA4-6AFD13F461CD}" type="pres">
      <dgm:prSet presAssocID="{A27002D1-B450-468F-AB93-D222B2B01D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A55129-9193-4E08-BA7F-CE34AA98CDE1}" type="pres">
      <dgm:prSet presAssocID="{7E703856-38A5-4DCB-BFB0-EB1441A7E1BC}" presName="parentText" presStyleLbl="node1" presStyleIdx="0" presStyleCnt="1" custLinFactNeighborX="1172" custLinFactNeighborY="-4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2BC36-6873-438A-9275-CA68019F5CAD}" type="pres">
      <dgm:prSet presAssocID="{7E703856-38A5-4DCB-BFB0-EB1441A7E1B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03D2E5-FCCB-43CE-9B96-CBBDFD2B54CB}" srcId="{A27002D1-B450-468F-AB93-D222B2B01D63}" destId="{7E703856-38A5-4DCB-BFB0-EB1441A7E1BC}" srcOrd="0" destOrd="0" parTransId="{D61B83A3-DD5E-4B66-8EAA-EA1F40A1869C}" sibTransId="{43D211F5-0096-4193-90BF-22539FC4E676}"/>
    <dgm:cxn modelId="{9B5D9118-653B-4A94-BD10-21CB22EFD9EA}" type="presOf" srcId="{E6B1DB17-BE7F-4512-9F32-086B510794C3}" destId="{FBC2BC36-6873-438A-9275-CA68019F5CAD}" srcOrd="0" destOrd="0" presId="urn:microsoft.com/office/officeart/2005/8/layout/vList2"/>
    <dgm:cxn modelId="{76E9405C-F870-4B5F-8BEB-0EC76372F439}" type="presOf" srcId="{A27002D1-B450-468F-AB93-D222B2B01D63}" destId="{1CBF166E-030B-494B-8DA4-6AFD13F461CD}" srcOrd="0" destOrd="0" presId="urn:microsoft.com/office/officeart/2005/8/layout/vList2"/>
    <dgm:cxn modelId="{270FA9EF-450D-436B-A93B-A075B66CF074}" srcId="{7E703856-38A5-4DCB-BFB0-EB1441A7E1BC}" destId="{E6B1DB17-BE7F-4512-9F32-086B510794C3}" srcOrd="0" destOrd="0" parTransId="{63BCB721-DB9E-434C-92F7-A4F8CA274564}" sibTransId="{71A33606-4E33-4FB1-B8F3-1CD38553700B}"/>
    <dgm:cxn modelId="{FC6785F8-ADA2-4F0D-BB2D-85308A56FD8C}" type="presOf" srcId="{7E703856-38A5-4DCB-BFB0-EB1441A7E1BC}" destId="{1FA55129-9193-4E08-BA7F-CE34AA98CDE1}" srcOrd="0" destOrd="0" presId="urn:microsoft.com/office/officeart/2005/8/layout/vList2"/>
    <dgm:cxn modelId="{3C871DE1-742E-49D6-B465-607FD0615251}" type="presParOf" srcId="{1CBF166E-030B-494B-8DA4-6AFD13F461CD}" destId="{1FA55129-9193-4E08-BA7F-CE34AA98CDE1}" srcOrd="0" destOrd="0" presId="urn:microsoft.com/office/officeart/2005/8/layout/vList2"/>
    <dgm:cxn modelId="{D90CDCB1-5E52-4FCF-8856-DB8BBD23AA4E}" type="presParOf" srcId="{1CBF166E-030B-494B-8DA4-6AFD13F461CD}" destId="{FBC2BC36-6873-438A-9275-CA68019F5CAD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3CA92B-995A-4CDC-9C4E-916BBB06BD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E3893F-4BE6-47F7-86A2-A72BC486BD1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 занятие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C43E43F-69EB-4CF6-89B9-AFB4413579E8}" type="parTrans" cxnId="{E4F5443D-FA21-4191-9374-13DFA5807484}">
      <dgm:prSet/>
      <dgm:spPr/>
      <dgm:t>
        <a:bodyPr/>
        <a:lstStyle/>
        <a:p>
          <a:endParaRPr lang="ru-RU"/>
        </a:p>
      </dgm:t>
    </dgm:pt>
    <dgm:pt modelId="{44397B93-B8C4-401E-8546-3D0AB976CA16}" type="sibTrans" cxnId="{E4F5443D-FA21-4191-9374-13DFA5807484}">
      <dgm:prSet/>
      <dgm:spPr/>
      <dgm:t>
        <a:bodyPr/>
        <a:lstStyle/>
        <a:p>
          <a:endParaRPr lang="ru-RU"/>
        </a:p>
      </dgm:t>
    </dgm:pt>
    <dgm:pt modelId="{EF10820D-E02D-432A-8185-0D3CF0C37ED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Право в системе социальных норм. Правовые и моральные нормы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9169D46-F01F-46C4-B33A-A2946EF8A115}" type="parTrans" cxnId="{B3326C95-917C-4BE0-9370-9287A1240007}">
      <dgm:prSet/>
      <dgm:spPr/>
      <dgm:t>
        <a:bodyPr/>
        <a:lstStyle/>
        <a:p>
          <a:endParaRPr lang="ru-RU"/>
        </a:p>
      </dgm:t>
    </dgm:pt>
    <dgm:pt modelId="{125A0E8D-043D-40B3-9E2E-225714BA2138}" type="sibTrans" cxnId="{B3326C95-917C-4BE0-9370-9287A1240007}">
      <dgm:prSet/>
      <dgm:spPr/>
      <dgm:t>
        <a:bodyPr/>
        <a:lstStyle/>
        <a:p>
          <a:endParaRPr lang="ru-RU"/>
        </a:p>
      </dgm:t>
    </dgm:pt>
    <dgm:pt modelId="{261323B9-0832-444E-B600-AB29820A9B4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 занятие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729D10A-0597-4FB1-8040-C9E82F4DF232}" type="parTrans" cxnId="{10EBCEFD-FB4C-4690-AA59-A4BB212BDCCD}">
      <dgm:prSet/>
      <dgm:spPr/>
      <dgm:t>
        <a:bodyPr/>
        <a:lstStyle/>
        <a:p>
          <a:endParaRPr lang="ru-RU"/>
        </a:p>
      </dgm:t>
    </dgm:pt>
    <dgm:pt modelId="{12BD50E7-A998-4A0B-8DEC-82FA4EA30CD8}" type="sibTrans" cxnId="{10EBCEFD-FB4C-4690-AA59-A4BB212BDCCD}">
      <dgm:prSet/>
      <dgm:spPr/>
      <dgm:t>
        <a:bodyPr/>
        <a:lstStyle/>
        <a:p>
          <a:endParaRPr lang="ru-RU"/>
        </a:p>
      </dgm:t>
    </dgm:pt>
    <dgm:pt modelId="{028043EC-EAC6-4585-88AF-2CF528BAD58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Система права: основные институты, отрасли права. Виды права.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5E090EC-D4A6-4A3F-8607-8C86B4C3815C}" type="parTrans" cxnId="{EF91547E-8EC1-4252-81F9-062206096F08}">
      <dgm:prSet/>
      <dgm:spPr/>
      <dgm:t>
        <a:bodyPr/>
        <a:lstStyle/>
        <a:p>
          <a:endParaRPr lang="ru-RU"/>
        </a:p>
      </dgm:t>
    </dgm:pt>
    <dgm:pt modelId="{7062D9A0-4052-43BF-B0B3-3B97308B1921}" type="sibTrans" cxnId="{EF91547E-8EC1-4252-81F9-062206096F08}">
      <dgm:prSet/>
      <dgm:spPr/>
      <dgm:t>
        <a:bodyPr/>
        <a:lstStyle/>
        <a:p>
          <a:endParaRPr lang="ru-RU"/>
        </a:p>
      </dgm:t>
    </dgm:pt>
    <dgm:pt modelId="{F7C4144D-335B-4BB3-9DF3-3000B194B406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 занятие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C66892F-5F20-4899-9201-7C94CBBE6B1F}" type="parTrans" cxnId="{5EE06272-7892-41C6-87F0-4B56C0F3F9FF}">
      <dgm:prSet/>
      <dgm:spPr/>
      <dgm:t>
        <a:bodyPr/>
        <a:lstStyle/>
        <a:p>
          <a:endParaRPr lang="ru-RU"/>
        </a:p>
      </dgm:t>
    </dgm:pt>
    <dgm:pt modelId="{AB088183-0341-49C1-9CF9-AE25F78A29DF}" type="sibTrans" cxnId="{5EE06272-7892-41C6-87F0-4B56C0F3F9FF}">
      <dgm:prSet/>
      <dgm:spPr/>
      <dgm:t>
        <a:bodyPr/>
        <a:lstStyle/>
        <a:p>
          <a:endParaRPr lang="ru-RU"/>
        </a:p>
      </dgm:t>
    </dgm:pt>
    <dgm:pt modelId="{AB304503-C167-47CC-ACCE-483E472BA4C2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Форма и субъекты права. Правоспособность и дееспособность.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F0216DA-9C4B-4CD3-97C6-8B62001D1449}" type="parTrans" cxnId="{FD398DF3-4838-4E25-A8A7-386D058B1D2D}">
      <dgm:prSet/>
      <dgm:spPr/>
      <dgm:t>
        <a:bodyPr/>
        <a:lstStyle/>
        <a:p>
          <a:endParaRPr lang="ru-RU"/>
        </a:p>
      </dgm:t>
    </dgm:pt>
    <dgm:pt modelId="{4B481E0D-A08B-43D2-B74A-4E6A15DE9A78}" type="sibTrans" cxnId="{FD398DF3-4838-4E25-A8A7-386D058B1D2D}">
      <dgm:prSet/>
      <dgm:spPr/>
      <dgm:t>
        <a:bodyPr/>
        <a:lstStyle/>
        <a:p>
          <a:endParaRPr lang="ru-RU"/>
        </a:p>
      </dgm:t>
    </dgm:pt>
    <dgm:pt modelId="{73DAE47E-BA20-4B26-B12B-936A080AF522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Коллективный договор (примере ОАО «РЖД»): правовые основания и особенности применения. Деятельность инспекций труда в рамках профессиональных союзов (на примере РОСПРОФЖЕЛ).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FD4E065-2491-43F2-8464-7D110CB45B1C}" type="parTrans" cxnId="{B19A2C92-4B12-4B97-AE67-731C3220C377}">
      <dgm:prSet/>
      <dgm:spPr/>
      <dgm:t>
        <a:bodyPr/>
        <a:lstStyle/>
        <a:p>
          <a:endParaRPr lang="ru-RU"/>
        </a:p>
      </dgm:t>
    </dgm:pt>
    <dgm:pt modelId="{33F17756-10FB-4CA7-B2B1-96C68A417273}" type="sibTrans" cxnId="{B19A2C92-4B12-4B97-AE67-731C3220C377}">
      <dgm:prSet/>
      <dgm:spPr/>
      <dgm:t>
        <a:bodyPr/>
        <a:lstStyle/>
        <a:p>
          <a:endParaRPr lang="ru-RU"/>
        </a:p>
      </dgm:t>
    </dgm:pt>
    <dgm:pt modelId="{70C2384F-738F-4B75-9AC2-8EBCDB46181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4 занятие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F34FEE3-2514-4A6A-9A4F-CBAC8386BBF5}" type="parTrans" cxnId="{1B7F3D42-2004-4981-948B-6BF2B5D66870}">
      <dgm:prSet/>
      <dgm:spPr/>
      <dgm:t>
        <a:bodyPr/>
        <a:lstStyle/>
        <a:p>
          <a:endParaRPr lang="ru-RU"/>
        </a:p>
      </dgm:t>
    </dgm:pt>
    <dgm:pt modelId="{91C905AF-0E1E-46F7-AA1E-A9DC3827F8CE}" type="sibTrans" cxnId="{1B7F3D42-2004-4981-948B-6BF2B5D66870}">
      <dgm:prSet/>
      <dgm:spPr/>
      <dgm:t>
        <a:bodyPr/>
        <a:lstStyle/>
        <a:p>
          <a:endParaRPr lang="ru-RU"/>
        </a:p>
      </dgm:t>
    </dgm:pt>
    <dgm:pt modelId="{EA02CBA5-3E1B-439E-96BF-164E4ACF55A6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Нормативные правовые акты. Порядок принятия и вступление в силу законов.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1A911D6-D062-451E-BD52-73150E41067A}" type="parTrans" cxnId="{0683206E-53F6-443A-8F9B-BCEC6BD4D6D5}">
      <dgm:prSet/>
      <dgm:spPr/>
      <dgm:t>
        <a:bodyPr/>
        <a:lstStyle/>
        <a:p>
          <a:endParaRPr lang="ru-RU"/>
        </a:p>
      </dgm:t>
    </dgm:pt>
    <dgm:pt modelId="{27F103D2-B8A1-46B5-8E69-531028C0100C}" type="sibTrans" cxnId="{0683206E-53F6-443A-8F9B-BCEC6BD4D6D5}">
      <dgm:prSet/>
      <dgm:spPr/>
      <dgm:t>
        <a:bodyPr/>
        <a:lstStyle/>
        <a:p>
          <a:endParaRPr lang="ru-RU"/>
        </a:p>
      </dgm:t>
    </dgm:pt>
    <dgm:pt modelId="{CF5B4037-6DBE-42B1-88E2-C0481DB5652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 занятие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09688EB-BBEE-468E-A480-F6DDC73385AB}" type="parTrans" cxnId="{0D3F35CD-4C23-4248-ADE8-D2090F273096}">
      <dgm:prSet/>
      <dgm:spPr/>
      <dgm:t>
        <a:bodyPr/>
        <a:lstStyle/>
        <a:p>
          <a:endParaRPr lang="ru-RU"/>
        </a:p>
      </dgm:t>
    </dgm:pt>
    <dgm:pt modelId="{0AA1F582-AC57-4C0D-B81E-5152A67F61C9}" type="sibTrans" cxnId="{0D3F35CD-4C23-4248-ADE8-D2090F273096}">
      <dgm:prSet/>
      <dgm:spPr/>
      <dgm:t>
        <a:bodyPr/>
        <a:lstStyle/>
        <a:p>
          <a:endParaRPr lang="ru-RU"/>
        </a:p>
      </dgm:t>
    </dgm:pt>
    <dgm:pt modelId="{A94684ED-799A-4AF4-83EB-AE31FFCAC9C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Правоотношения и их структура.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B51FBD0-E296-4E9C-B211-F593A11E6C8A}" type="parTrans" cxnId="{FEBA5D85-446C-404A-B534-66E047A66340}">
      <dgm:prSet/>
      <dgm:spPr/>
      <dgm:t>
        <a:bodyPr/>
        <a:lstStyle/>
        <a:p>
          <a:endParaRPr lang="ru-RU"/>
        </a:p>
      </dgm:t>
    </dgm:pt>
    <dgm:pt modelId="{7FE5C257-C4F9-48CE-975F-BED15380B2D3}" type="sibTrans" cxnId="{FEBA5D85-446C-404A-B534-66E047A66340}">
      <dgm:prSet/>
      <dgm:spPr/>
      <dgm:t>
        <a:bodyPr/>
        <a:lstStyle/>
        <a:p>
          <a:endParaRPr lang="ru-RU"/>
        </a:p>
      </dgm:t>
    </dgm:pt>
    <dgm:pt modelId="{C2648774-1E4C-4837-918A-BD64F01E15B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 занятие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693E8C9-D8F5-4791-9D36-1061259B1FDC}" type="parTrans" cxnId="{8C0FB84B-B8FD-4917-8AB4-5BA8BDC2BEB1}">
      <dgm:prSet/>
      <dgm:spPr/>
      <dgm:t>
        <a:bodyPr/>
        <a:lstStyle/>
        <a:p>
          <a:endParaRPr lang="ru-RU"/>
        </a:p>
      </dgm:t>
    </dgm:pt>
    <dgm:pt modelId="{AAA3229E-3BB3-4715-8FE7-981B41A54B1E}" type="sibTrans" cxnId="{8C0FB84B-B8FD-4917-8AB4-5BA8BDC2BEB1}">
      <dgm:prSet/>
      <dgm:spPr/>
      <dgm:t>
        <a:bodyPr/>
        <a:lstStyle/>
        <a:p>
          <a:endParaRPr lang="ru-RU"/>
        </a:p>
      </dgm:t>
    </dgm:pt>
    <dgm:pt modelId="{B3999CE5-FCE5-440B-89E2-769A99D082C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Правомерное и противоправное поведение. Виды противоправных проступков.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8BC94EF-3468-4C66-A8FD-5CBBCBFB6BFD}" type="parTrans" cxnId="{3B331A9F-A448-42A1-9DE2-0CF418BA2B49}">
      <dgm:prSet/>
      <dgm:spPr/>
      <dgm:t>
        <a:bodyPr/>
        <a:lstStyle/>
        <a:p>
          <a:endParaRPr lang="ru-RU"/>
        </a:p>
      </dgm:t>
    </dgm:pt>
    <dgm:pt modelId="{2E83670D-1C90-4184-800C-CA534364C915}" type="sibTrans" cxnId="{3B331A9F-A448-42A1-9DE2-0CF418BA2B49}">
      <dgm:prSet/>
      <dgm:spPr/>
      <dgm:t>
        <a:bodyPr/>
        <a:lstStyle/>
        <a:p>
          <a:endParaRPr lang="ru-RU"/>
        </a:p>
      </dgm:t>
    </dgm:pt>
    <dgm:pt modelId="{E4290EEA-293E-49B4-8E46-5726A72C229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7 занятие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68045A2-0256-4FBD-91AF-6340EDE78BF1}" type="parTrans" cxnId="{4FB0D9AB-5917-481B-BD72-52296D659126}">
      <dgm:prSet/>
      <dgm:spPr/>
      <dgm:t>
        <a:bodyPr/>
        <a:lstStyle/>
        <a:p>
          <a:endParaRPr lang="ru-RU"/>
        </a:p>
      </dgm:t>
    </dgm:pt>
    <dgm:pt modelId="{59A66DEF-FD86-4E90-8C4C-1CAA7313BA44}" type="sibTrans" cxnId="{4FB0D9AB-5917-481B-BD72-52296D659126}">
      <dgm:prSet/>
      <dgm:spPr/>
      <dgm:t>
        <a:bodyPr/>
        <a:lstStyle/>
        <a:p>
          <a:endParaRPr lang="ru-RU"/>
        </a:p>
      </dgm:t>
    </dgm:pt>
    <dgm:pt modelId="{7A92AA61-B894-4ECE-B6BE-CACF1417028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Российский профессиональный союз железнодорожников и транспортных строителей: структура и правовые основы деятельности.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1EBBFE7-9CFA-496A-9068-271C86F1FF80}" type="parTrans" cxnId="{B5E8DAE7-90F4-45CB-9233-E2E1156F6E74}">
      <dgm:prSet/>
      <dgm:spPr/>
      <dgm:t>
        <a:bodyPr/>
        <a:lstStyle/>
        <a:p>
          <a:endParaRPr lang="ru-RU"/>
        </a:p>
      </dgm:t>
    </dgm:pt>
    <dgm:pt modelId="{19CA17CD-AFC5-4D33-91C9-2074181585B9}" type="sibTrans" cxnId="{B5E8DAE7-90F4-45CB-9233-E2E1156F6E74}">
      <dgm:prSet/>
      <dgm:spPr/>
      <dgm:t>
        <a:bodyPr/>
        <a:lstStyle/>
        <a:p>
          <a:endParaRPr lang="ru-RU"/>
        </a:p>
      </dgm:t>
    </dgm:pt>
    <dgm:pt modelId="{A082F203-87AD-48D4-9BDF-61858E4D9066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8 занятие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FB2C6BD-79FE-4742-8E64-34D5F76560B4}" type="parTrans" cxnId="{7F3FB7A4-7507-4FB0-878D-1612ECAE960B}">
      <dgm:prSet/>
      <dgm:spPr/>
      <dgm:t>
        <a:bodyPr/>
        <a:lstStyle/>
        <a:p>
          <a:endParaRPr lang="ru-RU"/>
        </a:p>
      </dgm:t>
    </dgm:pt>
    <dgm:pt modelId="{40102744-7A3C-40AB-A130-980A885C1A6A}" type="sibTrans" cxnId="{7F3FB7A4-7507-4FB0-878D-1612ECAE960B}">
      <dgm:prSet/>
      <dgm:spPr/>
      <dgm:t>
        <a:bodyPr/>
        <a:lstStyle/>
        <a:p>
          <a:endParaRPr lang="ru-RU"/>
        </a:p>
      </dgm:t>
    </dgm:pt>
    <dgm:pt modelId="{2C204AEA-ADC5-43BC-9899-5951B5544C0F}" type="pres">
      <dgm:prSet presAssocID="{C13CA92B-995A-4CDC-9C4E-916BBB06BDA6}" presName="Name0" presStyleCnt="0">
        <dgm:presLayoutVars>
          <dgm:dir/>
          <dgm:animLvl val="lvl"/>
          <dgm:resizeHandles val="exact"/>
        </dgm:presLayoutVars>
      </dgm:prSet>
      <dgm:spPr/>
    </dgm:pt>
    <dgm:pt modelId="{4DC57DD7-88AE-4F4D-9F55-15CD10EDAD60}" type="pres">
      <dgm:prSet presAssocID="{F0E3893F-4BE6-47F7-86A2-A72BC486BD1A}" presName="linNode" presStyleCnt="0"/>
      <dgm:spPr/>
    </dgm:pt>
    <dgm:pt modelId="{A2A4F5BE-8F0D-4689-9AB9-FA88DC1CB478}" type="pres">
      <dgm:prSet presAssocID="{F0E3893F-4BE6-47F7-86A2-A72BC486BD1A}" presName="parentText" presStyleLbl="node1" presStyleIdx="0" presStyleCnt="8" custScaleX="32250">
        <dgm:presLayoutVars>
          <dgm:chMax val="1"/>
          <dgm:bulletEnabled val="1"/>
        </dgm:presLayoutVars>
      </dgm:prSet>
      <dgm:spPr/>
    </dgm:pt>
    <dgm:pt modelId="{0C7D4149-B77D-4C36-827A-29CA5426E22C}" type="pres">
      <dgm:prSet presAssocID="{F0E3893F-4BE6-47F7-86A2-A72BC486BD1A}" presName="descendantText" presStyleLbl="alignAccFollowNode1" presStyleIdx="0" presStyleCnt="8" custScaleX="120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62F9C-3997-40EC-92F0-0257CDD5B0AF}" type="pres">
      <dgm:prSet presAssocID="{44397B93-B8C4-401E-8546-3D0AB976CA16}" presName="sp" presStyleCnt="0"/>
      <dgm:spPr/>
    </dgm:pt>
    <dgm:pt modelId="{548CECC4-6D2C-49C7-8D82-9B4A0A7952E1}" type="pres">
      <dgm:prSet presAssocID="{261323B9-0832-444E-B600-AB29820A9B4A}" presName="linNode" presStyleCnt="0"/>
      <dgm:spPr/>
    </dgm:pt>
    <dgm:pt modelId="{9DA25BC6-5A08-41C9-AA1B-282CFDEEBAF5}" type="pres">
      <dgm:prSet presAssocID="{261323B9-0832-444E-B600-AB29820A9B4A}" presName="parentText" presStyleLbl="node1" presStyleIdx="1" presStyleCnt="8" custScaleX="32250">
        <dgm:presLayoutVars>
          <dgm:chMax val="1"/>
          <dgm:bulletEnabled val="1"/>
        </dgm:presLayoutVars>
      </dgm:prSet>
      <dgm:spPr/>
    </dgm:pt>
    <dgm:pt modelId="{74850F39-48D1-4C95-A3CF-93FE022684F6}" type="pres">
      <dgm:prSet presAssocID="{261323B9-0832-444E-B600-AB29820A9B4A}" presName="descendantText" presStyleLbl="alignAccFollowNode1" presStyleIdx="1" presStyleCnt="8" custScaleX="119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E2CA0-4762-4EA6-8A9D-B35A784AD168}" type="pres">
      <dgm:prSet presAssocID="{12BD50E7-A998-4A0B-8DEC-82FA4EA30CD8}" presName="sp" presStyleCnt="0"/>
      <dgm:spPr/>
    </dgm:pt>
    <dgm:pt modelId="{BFA0EDEF-33FC-4DC9-87A1-96586D16F799}" type="pres">
      <dgm:prSet presAssocID="{F7C4144D-335B-4BB3-9DF3-3000B194B406}" presName="linNode" presStyleCnt="0"/>
      <dgm:spPr/>
    </dgm:pt>
    <dgm:pt modelId="{F97AAB52-5CDB-4EF1-A6FC-302B2C1F9CB0}" type="pres">
      <dgm:prSet presAssocID="{F7C4144D-335B-4BB3-9DF3-3000B194B406}" presName="parentText" presStyleLbl="node1" presStyleIdx="2" presStyleCnt="8" custScaleX="30985">
        <dgm:presLayoutVars>
          <dgm:chMax val="1"/>
          <dgm:bulletEnabled val="1"/>
        </dgm:presLayoutVars>
      </dgm:prSet>
      <dgm:spPr/>
    </dgm:pt>
    <dgm:pt modelId="{2D55834F-2F7A-4539-8742-DB232F4E1517}" type="pres">
      <dgm:prSet presAssocID="{F7C4144D-335B-4BB3-9DF3-3000B194B406}" presName="descendantText" presStyleLbl="alignAccFollowNode1" presStyleIdx="2" presStyleCnt="8" custScaleX="121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8A576-C991-453D-891D-A633CB219822}" type="pres">
      <dgm:prSet presAssocID="{AB088183-0341-49C1-9CF9-AE25F78A29DF}" presName="sp" presStyleCnt="0"/>
      <dgm:spPr/>
    </dgm:pt>
    <dgm:pt modelId="{3CEB0E9F-1270-416B-8A6A-552FBA9E5906}" type="pres">
      <dgm:prSet presAssocID="{70C2384F-738F-4B75-9AC2-8EBCDB461814}" presName="linNode" presStyleCnt="0"/>
      <dgm:spPr/>
    </dgm:pt>
    <dgm:pt modelId="{B1056285-594C-472B-846C-83FC51840410}" type="pres">
      <dgm:prSet presAssocID="{70C2384F-738F-4B75-9AC2-8EBCDB461814}" presName="parentText" presStyleLbl="node1" presStyleIdx="3" presStyleCnt="8" custScaleX="30719">
        <dgm:presLayoutVars>
          <dgm:chMax val="1"/>
          <dgm:bulletEnabled val="1"/>
        </dgm:presLayoutVars>
      </dgm:prSet>
      <dgm:spPr/>
    </dgm:pt>
    <dgm:pt modelId="{7C79CD73-61AB-4997-9B86-0C79EB08A250}" type="pres">
      <dgm:prSet presAssocID="{70C2384F-738F-4B75-9AC2-8EBCDB461814}" presName="descendantText" presStyleLbl="alignAccFollowNode1" presStyleIdx="3" presStyleCnt="8" custScaleX="121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1273A-CBDF-430A-8244-18EF00A8F7E9}" type="pres">
      <dgm:prSet presAssocID="{91C905AF-0E1E-46F7-AA1E-A9DC3827F8CE}" presName="sp" presStyleCnt="0"/>
      <dgm:spPr/>
    </dgm:pt>
    <dgm:pt modelId="{DA5F0517-CDDF-4572-98FA-4950131F204A}" type="pres">
      <dgm:prSet presAssocID="{CF5B4037-6DBE-42B1-88E2-C0481DB5652F}" presName="linNode" presStyleCnt="0"/>
      <dgm:spPr/>
    </dgm:pt>
    <dgm:pt modelId="{40C0759F-2820-48DE-AC20-897CACD4CA60}" type="pres">
      <dgm:prSet presAssocID="{CF5B4037-6DBE-42B1-88E2-C0481DB5652F}" presName="parentText" presStyleLbl="node1" presStyleIdx="4" presStyleCnt="8" custScaleX="307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43CA5-9C6F-48F6-AEE6-64CAA7B0178D}" type="pres">
      <dgm:prSet presAssocID="{CF5B4037-6DBE-42B1-88E2-C0481DB5652F}" presName="descendantText" presStyleLbl="alignAccFollowNode1" presStyleIdx="4" presStyleCnt="8" custScaleX="121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083C6-FF1F-48B9-9755-0E92D228F384}" type="pres">
      <dgm:prSet presAssocID="{0AA1F582-AC57-4C0D-B81E-5152A67F61C9}" presName="sp" presStyleCnt="0"/>
      <dgm:spPr/>
    </dgm:pt>
    <dgm:pt modelId="{F320CBDA-A3A9-4FF8-BD2F-20E7B25C61BC}" type="pres">
      <dgm:prSet presAssocID="{C2648774-1E4C-4837-918A-BD64F01E15BC}" presName="linNode" presStyleCnt="0"/>
      <dgm:spPr/>
    </dgm:pt>
    <dgm:pt modelId="{DBA03C53-8714-4834-81DE-328A1A6C606E}" type="pres">
      <dgm:prSet presAssocID="{C2648774-1E4C-4837-918A-BD64F01E15BC}" presName="parentText" presStyleLbl="node1" presStyleIdx="5" presStyleCnt="8" custScaleX="29972">
        <dgm:presLayoutVars>
          <dgm:chMax val="1"/>
          <dgm:bulletEnabled val="1"/>
        </dgm:presLayoutVars>
      </dgm:prSet>
      <dgm:spPr/>
    </dgm:pt>
    <dgm:pt modelId="{A9954AD4-C8AA-48BB-AFFB-C5D4414FBF43}" type="pres">
      <dgm:prSet presAssocID="{C2648774-1E4C-4837-918A-BD64F01E15BC}" presName="descendantText" presStyleLbl="alignAccFollowNode1" presStyleIdx="5" presStyleCnt="8" custScaleX="121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6AE5B-C54A-4B37-9FB5-0E572EC4460D}" type="pres">
      <dgm:prSet presAssocID="{AAA3229E-3BB3-4715-8FE7-981B41A54B1E}" presName="sp" presStyleCnt="0"/>
      <dgm:spPr/>
    </dgm:pt>
    <dgm:pt modelId="{F1F957AF-C808-41C7-91C0-BB3A38D11DD9}" type="pres">
      <dgm:prSet presAssocID="{E4290EEA-293E-49B4-8E46-5726A72C2298}" presName="linNode" presStyleCnt="0"/>
      <dgm:spPr/>
    </dgm:pt>
    <dgm:pt modelId="{D8F8A646-E717-4F77-9F49-09B7241E888F}" type="pres">
      <dgm:prSet presAssocID="{E4290EEA-293E-49B4-8E46-5726A72C2298}" presName="parentText" presStyleLbl="node1" presStyleIdx="6" presStyleCnt="8" custScaleX="30719">
        <dgm:presLayoutVars>
          <dgm:chMax val="1"/>
          <dgm:bulletEnabled val="1"/>
        </dgm:presLayoutVars>
      </dgm:prSet>
      <dgm:spPr/>
    </dgm:pt>
    <dgm:pt modelId="{D6CC29DE-08AD-49AB-8614-734C8CBDD3AB}" type="pres">
      <dgm:prSet presAssocID="{E4290EEA-293E-49B4-8E46-5726A72C2298}" presName="descendantText" presStyleLbl="alignAccFollowNode1" presStyleIdx="6" presStyleCnt="8" custScaleX="128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79ACD-CE1F-489F-940B-5D4602BEBD1B}" type="pres">
      <dgm:prSet presAssocID="{59A66DEF-FD86-4E90-8C4C-1CAA7313BA44}" presName="sp" presStyleCnt="0"/>
      <dgm:spPr/>
    </dgm:pt>
    <dgm:pt modelId="{7F2BB971-C0CF-46A7-ADDD-13AB9A517DE7}" type="pres">
      <dgm:prSet presAssocID="{A082F203-87AD-48D4-9BDF-61858E4D9066}" presName="linNode" presStyleCnt="0"/>
      <dgm:spPr/>
    </dgm:pt>
    <dgm:pt modelId="{A4F76F58-38E7-4D9B-9CDB-9FB6F41FEE0E}" type="pres">
      <dgm:prSet presAssocID="{A082F203-87AD-48D4-9BDF-61858E4D9066}" presName="parentText" presStyleLbl="node1" presStyleIdx="7" presStyleCnt="8" custScaleX="30719">
        <dgm:presLayoutVars>
          <dgm:chMax val="1"/>
          <dgm:bulletEnabled val="1"/>
        </dgm:presLayoutVars>
      </dgm:prSet>
      <dgm:spPr/>
    </dgm:pt>
    <dgm:pt modelId="{7F0ABDDB-4F46-42E9-B2BE-3E818E54512F}" type="pres">
      <dgm:prSet presAssocID="{A082F203-87AD-48D4-9BDF-61858E4D9066}" presName="descendantText" presStyleLbl="alignAccFollowNode1" presStyleIdx="7" presStyleCnt="8" custScaleX="128466" custScaleY="158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24EF7F-1C26-45B6-A859-F350222E4A48}" type="presOf" srcId="{A94684ED-799A-4AF4-83EB-AE31FFCAC9CF}" destId="{C3043CA5-9C6F-48F6-AEE6-64CAA7B0178D}" srcOrd="0" destOrd="0" presId="urn:microsoft.com/office/officeart/2005/8/layout/vList5"/>
    <dgm:cxn modelId="{FEBA5D85-446C-404A-B534-66E047A66340}" srcId="{CF5B4037-6DBE-42B1-88E2-C0481DB5652F}" destId="{A94684ED-799A-4AF4-83EB-AE31FFCAC9CF}" srcOrd="0" destOrd="0" parTransId="{EB51FBD0-E296-4E9C-B211-F593A11E6C8A}" sibTransId="{7FE5C257-C4F9-48CE-975F-BED15380B2D3}"/>
    <dgm:cxn modelId="{25B9E819-82D3-45D8-9A02-BFB8119D0DFA}" type="presOf" srcId="{7A92AA61-B894-4ECE-B6BE-CACF14170284}" destId="{D6CC29DE-08AD-49AB-8614-734C8CBDD3AB}" srcOrd="0" destOrd="0" presId="urn:microsoft.com/office/officeart/2005/8/layout/vList5"/>
    <dgm:cxn modelId="{72CC0D52-CEEF-4285-B525-0B0785D4DCF0}" type="presOf" srcId="{EA02CBA5-3E1B-439E-96BF-164E4ACF55A6}" destId="{7C79CD73-61AB-4997-9B86-0C79EB08A250}" srcOrd="0" destOrd="0" presId="urn:microsoft.com/office/officeart/2005/8/layout/vList5"/>
    <dgm:cxn modelId="{2AD3ACB6-1100-463F-9991-3225728ED3D1}" type="presOf" srcId="{F0E3893F-4BE6-47F7-86A2-A72BC486BD1A}" destId="{A2A4F5BE-8F0D-4689-9AB9-FA88DC1CB478}" srcOrd="0" destOrd="0" presId="urn:microsoft.com/office/officeart/2005/8/layout/vList5"/>
    <dgm:cxn modelId="{3D07C63B-DB52-4B8C-9086-76E3D765E630}" type="presOf" srcId="{A082F203-87AD-48D4-9BDF-61858E4D9066}" destId="{A4F76F58-38E7-4D9B-9CDB-9FB6F41FEE0E}" srcOrd="0" destOrd="0" presId="urn:microsoft.com/office/officeart/2005/8/layout/vList5"/>
    <dgm:cxn modelId="{5EE06272-7892-41C6-87F0-4B56C0F3F9FF}" srcId="{C13CA92B-995A-4CDC-9C4E-916BBB06BDA6}" destId="{F7C4144D-335B-4BB3-9DF3-3000B194B406}" srcOrd="2" destOrd="0" parTransId="{6C66892F-5F20-4899-9201-7C94CBBE6B1F}" sibTransId="{AB088183-0341-49C1-9CF9-AE25F78A29DF}"/>
    <dgm:cxn modelId="{F85A9D8C-4F3A-4D37-9809-6071D175E38B}" type="presOf" srcId="{B3999CE5-FCE5-440B-89E2-769A99D082C5}" destId="{A9954AD4-C8AA-48BB-AFFB-C5D4414FBF43}" srcOrd="0" destOrd="0" presId="urn:microsoft.com/office/officeart/2005/8/layout/vList5"/>
    <dgm:cxn modelId="{37807959-4E30-455A-A410-6A0831A02166}" type="presOf" srcId="{E4290EEA-293E-49B4-8E46-5726A72C2298}" destId="{D8F8A646-E717-4F77-9F49-09B7241E888F}" srcOrd="0" destOrd="0" presId="urn:microsoft.com/office/officeart/2005/8/layout/vList5"/>
    <dgm:cxn modelId="{B19A2C92-4B12-4B97-AE67-731C3220C377}" srcId="{A082F203-87AD-48D4-9BDF-61858E4D9066}" destId="{73DAE47E-BA20-4B26-B12B-936A080AF522}" srcOrd="0" destOrd="0" parTransId="{FFD4E065-2491-43F2-8464-7D110CB45B1C}" sibTransId="{33F17756-10FB-4CA7-B2B1-96C68A417273}"/>
    <dgm:cxn modelId="{10EBCEFD-FB4C-4690-AA59-A4BB212BDCCD}" srcId="{C13CA92B-995A-4CDC-9C4E-916BBB06BDA6}" destId="{261323B9-0832-444E-B600-AB29820A9B4A}" srcOrd="1" destOrd="0" parTransId="{A729D10A-0597-4FB1-8040-C9E82F4DF232}" sibTransId="{12BD50E7-A998-4A0B-8DEC-82FA4EA30CD8}"/>
    <dgm:cxn modelId="{FDA5973C-D192-45ED-9413-3676E49F4B81}" type="presOf" srcId="{70C2384F-738F-4B75-9AC2-8EBCDB461814}" destId="{B1056285-594C-472B-846C-83FC51840410}" srcOrd="0" destOrd="0" presId="urn:microsoft.com/office/officeart/2005/8/layout/vList5"/>
    <dgm:cxn modelId="{D46C9075-2F33-49A3-81ED-5366F4A30666}" type="presOf" srcId="{73DAE47E-BA20-4B26-B12B-936A080AF522}" destId="{7F0ABDDB-4F46-42E9-B2BE-3E818E54512F}" srcOrd="0" destOrd="0" presId="urn:microsoft.com/office/officeart/2005/8/layout/vList5"/>
    <dgm:cxn modelId="{A7A5ABA8-2195-4E09-AED6-6C22F4D1CBFE}" type="presOf" srcId="{028043EC-EAC6-4585-88AF-2CF528BAD588}" destId="{74850F39-48D1-4C95-A3CF-93FE022684F6}" srcOrd="0" destOrd="0" presId="urn:microsoft.com/office/officeart/2005/8/layout/vList5"/>
    <dgm:cxn modelId="{EF91547E-8EC1-4252-81F9-062206096F08}" srcId="{261323B9-0832-444E-B600-AB29820A9B4A}" destId="{028043EC-EAC6-4585-88AF-2CF528BAD588}" srcOrd="0" destOrd="0" parTransId="{75E090EC-D4A6-4A3F-8607-8C86B4C3815C}" sibTransId="{7062D9A0-4052-43BF-B0B3-3B97308B1921}"/>
    <dgm:cxn modelId="{A3498B5C-B88A-4140-A17C-A2D6299A8EC4}" type="presOf" srcId="{F7C4144D-335B-4BB3-9DF3-3000B194B406}" destId="{F97AAB52-5CDB-4EF1-A6FC-302B2C1F9CB0}" srcOrd="0" destOrd="0" presId="urn:microsoft.com/office/officeart/2005/8/layout/vList5"/>
    <dgm:cxn modelId="{4FB0D9AB-5917-481B-BD72-52296D659126}" srcId="{C13CA92B-995A-4CDC-9C4E-916BBB06BDA6}" destId="{E4290EEA-293E-49B4-8E46-5726A72C2298}" srcOrd="6" destOrd="0" parTransId="{F68045A2-0256-4FBD-91AF-6340EDE78BF1}" sibTransId="{59A66DEF-FD86-4E90-8C4C-1CAA7313BA44}"/>
    <dgm:cxn modelId="{7F3FB7A4-7507-4FB0-878D-1612ECAE960B}" srcId="{C13CA92B-995A-4CDC-9C4E-916BBB06BDA6}" destId="{A082F203-87AD-48D4-9BDF-61858E4D9066}" srcOrd="7" destOrd="0" parTransId="{9FB2C6BD-79FE-4742-8E64-34D5F76560B4}" sibTransId="{40102744-7A3C-40AB-A130-980A885C1A6A}"/>
    <dgm:cxn modelId="{1B7F3D42-2004-4981-948B-6BF2B5D66870}" srcId="{C13CA92B-995A-4CDC-9C4E-916BBB06BDA6}" destId="{70C2384F-738F-4B75-9AC2-8EBCDB461814}" srcOrd="3" destOrd="0" parTransId="{8F34FEE3-2514-4A6A-9A4F-CBAC8386BBF5}" sibTransId="{91C905AF-0E1E-46F7-AA1E-A9DC3827F8CE}"/>
    <dgm:cxn modelId="{3B331A9F-A448-42A1-9DE2-0CF418BA2B49}" srcId="{C2648774-1E4C-4837-918A-BD64F01E15BC}" destId="{B3999CE5-FCE5-440B-89E2-769A99D082C5}" srcOrd="0" destOrd="0" parTransId="{28BC94EF-3468-4C66-A8FD-5CBBCBFB6BFD}" sibTransId="{2E83670D-1C90-4184-800C-CA534364C915}"/>
    <dgm:cxn modelId="{8C0FB84B-B8FD-4917-8AB4-5BA8BDC2BEB1}" srcId="{C13CA92B-995A-4CDC-9C4E-916BBB06BDA6}" destId="{C2648774-1E4C-4837-918A-BD64F01E15BC}" srcOrd="5" destOrd="0" parTransId="{3693E8C9-D8F5-4791-9D36-1061259B1FDC}" sibTransId="{AAA3229E-3BB3-4715-8FE7-981B41A54B1E}"/>
    <dgm:cxn modelId="{0D3F35CD-4C23-4248-ADE8-D2090F273096}" srcId="{C13CA92B-995A-4CDC-9C4E-916BBB06BDA6}" destId="{CF5B4037-6DBE-42B1-88E2-C0481DB5652F}" srcOrd="4" destOrd="0" parTransId="{509688EB-BBEE-468E-A480-F6DDC73385AB}" sibTransId="{0AA1F582-AC57-4C0D-B81E-5152A67F61C9}"/>
    <dgm:cxn modelId="{AE898D90-F096-443E-B00D-A664511646E1}" type="presOf" srcId="{AB304503-C167-47CC-ACCE-483E472BA4C2}" destId="{2D55834F-2F7A-4539-8742-DB232F4E1517}" srcOrd="0" destOrd="0" presId="urn:microsoft.com/office/officeart/2005/8/layout/vList5"/>
    <dgm:cxn modelId="{0683206E-53F6-443A-8F9B-BCEC6BD4D6D5}" srcId="{70C2384F-738F-4B75-9AC2-8EBCDB461814}" destId="{EA02CBA5-3E1B-439E-96BF-164E4ACF55A6}" srcOrd="0" destOrd="0" parTransId="{91A911D6-D062-451E-BD52-73150E41067A}" sibTransId="{27F103D2-B8A1-46B5-8E69-531028C0100C}"/>
    <dgm:cxn modelId="{B3326C95-917C-4BE0-9370-9287A1240007}" srcId="{F0E3893F-4BE6-47F7-86A2-A72BC486BD1A}" destId="{EF10820D-E02D-432A-8185-0D3CF0C37ED5}" srcOrd="0" destOrd="0" parTransId="{49169D46-F01F-46C4-B33A-A2946EF8A115}" sibTransId="{125A0E8D-043D-40B3-9E2E-225714BA2138}"/>
    <dgm:cxn modelId="{FD398DF3-4838-4E25-A8A7-386D058B1D2D}" srcId="{F7C4144D-335B-4BB3-9DF3-3000B194B406}" destId="{AB304503-C167-47CC-ACCE-483E472BA4C2}" srcOrd="0" destOrd="0" parTransId="{8F0216DA-9C4B-4CD3-97C6-8B62001D1449}" sibTransId="{4B481E0D-A08B-43D2-B74A-4E6A15DE9A78}"/>
    <dgm:cxn modelId="{AD0D22B8-503E-4EF0-A039-6F8D730EA4D9}" type="presOf" srcId="{EF10820D-E02D-432A-8185-0D3CF0C37ED5}" destId="{0C7D4149-B77D-4C36-827A-29CA5426E22C}" srcOrd="0" destOrd="0" presId="urn:microsoft.com/office/officeart/2005/8/layout/vList5"/>
    <dgm:cxn modelId="{EE0BB74E-9DD2-46ED-BB3D-AF14675A012B}" type="presOf" srcId="{C2648774-1E4C-4837-918A-BD64F01E15BC}" destId="{DBA03C53-8714-4834-81DE-328A1A6C606E}" srcOrd="0" destOrd="0" presId="urn:microsoft.com/office/officeart/2005/8/layout/vList5"/>
    <dgm:cxn modelId="{78FFF99A-1213-42DA-A0C0-A7B284A9A094}" type="presOf" srcId="{261323B9-0832-444E-B600-AB29820A9B4A}" destId="{9DA25BC6-5A08-41C9-AA1B-282CFDEEBAF5}" srcOrd="0" destOrd="0" presId="urn:microsoft.com/office/officeart/2005/8/layout/vList5"/>
    <dgm:cxn modelId="{B5E8DAE7-90F4-45CB-9233-E2E1156F6E74}" srcId="{E4290EEA-293E-49B4-8E46-5726A72C2298}" destId="{7A92AA61-B894-4ECE-B6BE-CACF14170284}" srcOrd="0" destOrd="0" parTransId="{D1EBBFE7-9CFA-496A-9068-271C86F1FF80}" sibTransId="{19CA17CD-AFC5-4D33-91C9-2074181585B9}"/>
    <dgm:cxn modelId="{E4F5443D-FA21-4191-9374-13DFA5807484}" srcId="{C13CA92B-995A-4CDC-9C4E-916BBB06BDA6}" destId="{F0E3893F-4BE6-47F7-86A2-A72BC486BD1A}" srcOrd="0" destOrd="0" parTransId="{BC43E43F-69EB-4CF6-89B9-AFB4413579E8}" sibTransId="{44397B93-B8C4-401E-8546-3D0AB976CA16}"/>
    <dgm:cxn modelId="{0C47249B-F5DA-462E-BC18-6533C2CA9671}" type="presOf" srcId="{C13CA92B-995A-4CDC-9C4E-916BBB06BDA6}" destId="{2C204AEA-ADC5-43BC-9899-5951B5544C0F}" srcOrd="0" destOrd="0" presId="urn:microsoft.com/office/officeart/2005/8/layout/vList5"/>
    <dgm:cxn modelId="{564DED40-A38D-4F7A-8E91-EB5F7ECAFCA1}" type="presOf" srcId="{CF5B4037-6DBE-42B1-88E2-C0481DB5652F}" destId="{40C0759F-2820-48DE-AC20-897CACD4CA60}" srcOrd="0" destOrd="0" presId="urn:microsoft.com/office/officeart/2005/8/layout/vList5"/>
    <dgm:cxn modelId="{2D06F69D-2C2F-46EE-B661-83FB16920734}" type="presParOf" srcId="{2C204AEA-ADC5-43BC-9899-5951B5544C0F}" destId="{4DC57DD7-88AE-4F4D-9F55-15CD10EDAD60}" srcOrd="0" destOrd="0" presId="urn:microsoft.com/office/officeart/2005/8/layout/vList5"/>
    <dgm:cxn modelId="{9DDF933B-E894-4B32-90C8-E6B1953A5D11}" type="presParOf" srcId="{4DC57DD7-88AE-4F4D-9F55-15CD10EDAD60}" destId="{A2A4F5BE-8F0D-4689-9AB9-FA88DC1CB478}" srcOrd="0" destOrd="0" presId="urn:microsoft.com/office/officeart/2005/8/layout/vList5"/>
    <dgm:cxn modelId="{FD0FFE31-05C5-44F4-87D9-7EC631D5534B}" type="presParOf" srcId="{4DC57DD7-88AE-4F4D-9F55-15CD10EDAD60}" destId="{0C7D4149-B77D-4C36-827A-29CA5426E22C}" srcOrd="1" destOrd="0" presId="urn:microsoft.com/office/officeart/2005/8/layout/vList5"/>
    <dgm:cxn modelId="{54303070-8640-402B-9545-7F69CE04C1CF}" type="presParOf" srcId="{2C204AEA-ADC5-43BC-9899-5951B5544C0F}" destId="{C7962F9C-3997-40EC-92F0-0257CDD5B0AF}" srcOrd="1" destOrd="0" presId="urn:microsoft.com/office/officeart/2005/8/layout/vList5"/>
    <dgm:cxn modelId="{455801A1-0FD5-4DB5-A4A7-DE63CD4EB410}" type="presParOf" srcId="{2C204AEA-ADC5-43BC-9899-5951B5544C0F}" destId="{548CECC4-6D2C-49C7-8D82-9B4A0A7952E1}" srcOrd="2" destOrd="0" presId="urn:microsoft.com/office/officeart/2005/8/layout/vList5"/>
    <dgm:cxn modelId="{24467D53-C53F-496B-B944-D41C212DA42A}" type="presParOf" srcId="{548CECC4-6D2C-49C7-8D82-9B4A0A7952E1}" destId="{9DA25BC6-5A08-41C9-AA1B-282CFDEEBAF5}" srcOrd="0" destOrd="0" presId="urn:microsoft.com/office/officeart/2005/8/layout/vList5"/>
    <dgm:cxn modelId="{DF2198F3-C43D-4230-A4A3-CBD8A476A6B7}" type="presParOf" srcId="{548CECC4-6D2C-49C7-8D82-9B4A0A7952E1}" destId="{74850F39-48D1-4C95-A3CF-93FE022684F6}" srcOrd="1" destOrd="0" presId="urn:microsoft.com/office/officeart/2005/8/layout/vList5"/>
    <dgm:cxn modelId="{D8AA62CB-ADDD-43D7-B4AA-2375BF790B6E}" type="presParOf" srcId="{2C204AEA-ADC5-43BC-9899-5951B5544C0F}" destId="{D66E2CA0-4762-4EA6-8A9D-B35A784AD168}" srcOrd="3" destOrd="0" presId="urn:microsoft.com/office/officeart/2005/8/layout/vList5"/>
    <dgm:cxn modelId="{E93FCD92-C4A2-42B0-A18C-D594CCCC4FC6}" type="presParOf" srcId="{2C204AEA-ADC5-43BC-9899-5951B5544C0F}" destId="{BFA0EDEF-33FC-4DC9-87A1-96586D16F799}" srcOrd="4" destOrd="0" presId="urn:microsoft.com/office/officeart/2005/8/layout/vList5"/>
    <dgm:cxn modelId="{615BAA3C-0CEA-4997-B7B9-A48E1110A717}" type="presParOf" srcId="{BFA0EDEF-33FC-4DC9-87A1-96586D16F799}" destId="{F97AAB52-5CDB-4EF1-A6FC-302B2C1F9CB0}" srcOrd="0" destOrd="0" presId="urn:microsoft.com/office/officeart/2005/8/layout/vList5"/>
    <dgm:cxn modelId="{4736323F-E11E-4CFE-AD62-61868EE1F2EC}" type="presParOf" srcId="{BFA0EDEF-33FC-4DC9-87A1-96586D16F799}" destId="{2D55834F-2F7A-4539-8742-DB232F4E1517}" srcOrd="1" destOrd="0" presId="urn:microsoft.com/office/officeart/2005/8/layout/vList5"/>
    <dgm:cxn modelId="{493B9C0D-F637-43C2-86EB-A401FFCFA3AF}" type="presParOf" srcId="{2C204AEA-ADC5-43BC-9899-5951B5544C0F}" destId="{BD98A576-C991-453D-891D-A633CB219822}" srcOrd="5" destOrd="0" presId="urn:microsoft.com/office/officeart/2005/8/layout/vList5"/>
    <dgm:cxn modelId="{CC247DA1-4F6A-4479-BA9F-68BFDEC96901}" type="presParOf" srcId="{2C204AEA-ADC5-43BC-9899-5951B5544C0F}" destId="{3CEB0E9F-1270-416B-8A6A-552FBA9E5906}" srcOrd="6" destOrd="0" presId="urn:microsoft.com/office/officeart/2005/8/layout/vList5"/>
    <dgm:cxn modelId="{2F95FBE2-0C03-4E16-8874-793EEDC0BF0F}" type="presParOf" srcId="{3CEB0E9F-1270-416B-8A6A-552FBA9E5906}" destId="{B1056285-594C-472B-846C-83FC51840410}" srcOrd="0" destOrd="0" presId="urn:microsoft.com/office/officeart/2005/8/layout/vList5"/>
    <dgm:cxn modelId="{91C463FE-C743-469D-998C-83D2848AE091}" type="presParOf" srcId="{3CEB0E9F-1270-416B-8A6A-552FBA9E5906}" destId="{7C79CD73-61AB-4997-9B86-0C79EB08A250}" srcOrd="1" destOrd="0" presId="urn:microsoft.com/office/officeart/2005/8/layout/vList5"/>
    <dgm:cxn modelId="{11CCEE77-1416-446F-9F5C-E914E0B00870}" type="presParOf" srcId="{2C204AEA-ADC5-43BC-9899-5951B5544C0F}" destId="{B141273A-CBDF-430A-8244-18EF00A8F7E9}" srcOrd="7" destOrd="0" presId="urn:microsoft.com/office/officeart/2005/8/layout/vList5"/>
    <dgm:cxn modelId="{8F6A9CB3-F7B7-43E7-A676-B824DE4158AE}" type="presParOf" srcId="{2C204AEA-ADC5-43BC-9899-5951B5544C0F}" destId="{DA5F0517-CDDF-4572-98FA-4950131F204A}" srcOrd="8" destOrd="0" presId="urn:microsoft.com/office/officeart/2005/8/layout/vList5"/>
    <dgm:cxn modelId="{923E686F-C503-442C-BA70-5AF8414C5541}" type="presParOf" srcId="{DA5F0517-CDDF-4572-98FA-4950131F204A}" destId="{40C0759F-2820-48DE-AC20-897CACD4CA60}" srcOrd="0" destOrd="0" presId="urn:microsoft.com/office/officeart/2005/8/layout/vList5"/>
    <dgm:cxn modelId="{B7090352-F245-4417-849F-393B21670196}" type="presParOf" srcId="{DA5F0517-CDDF-4572-98FA-4950131F204A}" destId="{C3043CA5-9C6F-48F6-AEE6-64CAA7B0178D}" srcOrd="1" destOrd="0" presId="urn:microsoft.com/office/officeart/2005/8/layout/vList5"/>
    <dgm:cxn modelId="{101768D5-A30B-4224-9643-151E8037CE7E}" type="presParOf" srcId="{2C204AEA-ADC5-43BC-9899-5951B5544C0F}" destId="{2FF083C6-FF1F-48B9-9755-0E92D228F384}" srcOrd="9" destOrd="0" presId="urn:microsoft.com/office/officeart/2005/8/layout/vList5"/>
    <dgm:cxn modelId="{A0CF56D1-2DAE-4983-B90E-88FB3D93535E}" type="presParOf" srcId="{2C204AEA-ADC5-43BC-9899-5951B5544C0F}" destId="{F320CBDA-A3A9-4FF8-BD2F-20E7B25C61BC}" srcOrd="10" destOrd="0" presId="urn:microsoft.com/office/officeart/2005/8/layout/vList5"/>
    <dgm:cxn modelId="{F122D056-67B4-4E66-97B0-4F5189DB1BAD}" type="presParOf" srcId="{F320CBDA-A3A9-4FF8-BD2F-20E7B25C61BC}" destId="{DBA03C53-8714-4834-81DE-328A1A6C606E}" srcOrd="0" destOrd="0" presId="urn:microsoft.com/office/officeart/2005/8/layout/vList5"/>
    <dgm:cxn modelId="{D3EB071B-A56E-4555-B123-46D865B7466F}" type="presParOf" srcId="{F320CBDA-A3A9-4FF8-BD2F-20E7B25C61BC}" destId="{A9954AD4-C8AA-48BB-AFFB-C5D4414FBF43}" srcOrd="1" destOrd="0" presId="urn:microsoft.com/office/officeart/2005/8/layout/vList5"/>
    <dgm:cxn modelId="{FA489AF8-8245-4DA3-8809-3856D12C9600}" type="presParOf" srcId="{2C204AEA-ADC5-43BC-9899-5951B5544C0F}" destId="{6B56AE5B-C54A-4B37-9FB5-0E572EC4460D}" srcOrd="11" destOrd="0" presId="urn:microsoft.com/office/officeart/2005/8/layout/vList5"/>
    <dgm:cxn modelId="{7C3951BD-C2C1-44FA-B875-FF802CBC3279}" type="presParOf" srcId="{2C204AEA-ADC5-43BC-9899-5951B5544C0F}" destId="{F1F957AF-C808-41C7-91C0-BB3A38D11DD9}" srcOrd="12" destOrd="0" presId="urn:microsoft.com/office/officeart/2005/8/layout/vList5"/>
    <dgm:cxn modelId="{37137941-8BC2-475C-A605-FB306976E0A1}" type="presParOf" srcId="{F1F957AF-C808-41C7-91C0-BB3A38D11DD9}" destId="{D8F8A646-E717-4F77-9F49-09B7241E888F}" srcOrd="0" destOrd="0" presId="urn:microsoft.com/office/officeart/2005/8/layout/vList5"/>
    <dgm:cxn modelId="{1DF533C9-1D2A-4EB9-8A03-A9284429528A}" type="presParOf" srcId="{F1F957AF-C808-41C7-91C0-BB3A38D11DD9}" destId="{D6CC29DE-08AD-49AB-8614-734C8CBDD3AB}" srcOrd="1" destOrd="0" presId="urn:microsoft.com/office/officeart/2005/8/layout/vList5"/>
    <dgm:cxn modelId="{08236C90-80C4-4237-8258-1C79B917099A}" type="presParOf" srcId="{2C204AEA-ADC5-43BC-9899-5951B5544C0F}" destId="{3D979ACD-CE1F-489F-940B-5D4602BEBD1B}" srcOrd="13" destOrd="0" presId="urn:microsoft.com/office/officeart/2005/8/layout/vList5"/>
    <dgm:cxn modelId="{D3993A1C-7666-4BD5-A88D-A9A673F8A249}" type="presParOf" srcId="{2C204AEA-ADC5-43BC-9899-5951B5544C0F}" destId="{7F2BB971-C0CF-46A7-ADDD-13AB9A517DE7}" srcOrd="14" destOrd="0" presId="urn:microsoft.com/office/officeart/2005/8/layout/vList5"/>
    <dgm:cxn modelId="{F55730C9-ADA1-4EBC-B318-667BC2BFA3AB}" type="presParOf" srcId="{7F2BB971-C0CF-46A7-ADDD-13AB9A517DE7}" destId="{A4F76F58-38E7-4D9B-9CDB-9FB6F41FEE0E}" srcOrd="0" destOrd="0" presId="urn:microsoft.com/office/officeart/2005/8/layout/vList5"/>
    <dgm:cxn modelId="{2BBF5034-C4A5-4CA7-AAE6-0C869BE2B3F5}" type="presParOf" srcId="{7F2BB971-C0CF-46A7-ADDD-13AB9A517DE7}" destId="{7F0ABDDB-4F46-42E9-B2BE-3E818E54512F}" srcOrd="1" destOrd="0" presId="urn:microsoft.com/office/officeart/2005/8/layout/vList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50B3C5-6E1D-43DF-A15C-93B52F7B98E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C469EA-DE43-4A01-9A63-0AC5057A3A52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1 кейс-игра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3AFE1F0-DFD9-4706-B08B-6A710478BEE1}" type="parTrans" cxnId="{5A6B2D78-5E47-4847-8D41-F4EE29CABC34}">
      <dgm:prSet/>
      <dgm:spPr/>
      <dgm:t>
        <a:bodyPr/>
        <a:lstStyle/>
        <a:p>
          <a:endParaRPr lang="ru-RU"/>
        </a:p>
      </dgm:t>
    </dgm:pt>
    <dgm:pt modelId="{21A5BFA6-2782-4642-B59F-954D2DBE24CB}" type="sibTrans" cxnId="{5A6B2D78-5E47-4847-8D41-F4EE29CABC34}">
      <dgm:prSet/>
      <dgm:spPr/>
      <dgm:t>
        <a:bodyPr/>
        <a:lstStyle/>
        <a:p>
          <a:endParaRPr lang="ru-RU"/>
        </a:p>
      </dgm:t>
    </dgm:pt>
    <dgm:pt modelId="{4F23E567-BC9D-4C93-A35D-E0B7C9D79109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«Я знаю свои права!»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02019FF-690D-45FD-80BB-9F9DBDB46042}" type="parTrans" cxnId="{5A2C56CD-C7C3-4698-A922-7176BCDCC2BB}">
      <dgm:prSet/>
      <dgm:spPr/>
      <dgm:t>
        <a:bodyPr/>
        <a:lstStyle/>
        <a:p>
          <a:endParaRPr lang="ru-RU"/>
        </a:p>
      </dgm:t>
    </dgm:pt>
    <dgm:pt modelId="{66EF6A27-E249-4672-AC6A-40E762278C4F}" type="sibTrans" cxnId="{5A2C56CD-C7C3-4698-A922-7176BCDCC2BB}">
      <dgm:prSet/>
      <dgm:spPr/>
      <dgm:t>
        <a:bodyPr/>
        <a:lstStyle/>
        <a:p>
          <a:endParaRPr lang="ru-RU"/>
        </a:p>
      </dgm:t>
    </dgm:pt>
    <dgm:pt modelId="{15760316-AFBB-4BA0-BD38-4DBAF1A715C4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2 кейс-игра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E19A0CC-1167-4D6F-8216-9014E6392E25}" type="parTrans" cxnId="{46971751-879F-4E4A-9C01-7314279B6273}">
      <dgm:prSet/>
      <dgm:spPr/>
      <dgm:t>
        <a:bodyPr/>
        <a:lstStyle/>
        <a:p>
          <a:endParaRPr lang="ru-RU"/>
        </a:p>
      </dgm:t>
    </dgm:pt>
    <dgm:pt modelId="{4CD80F9D-F060-4E1E-83DF-26553FF03582}" type="sibTrans" cxnId="{46971751-879F-4E4A-9C01-7314279B6273}">
      <dgm:prSet/>
      <dgm:spPr/>
      <dgm:t>
        <a:bodyPr/>
        <a:lstStyle/>
        <a:p>
          <a:endParaRPr lang="ru-RU"/>
        </a:p>
      </dgm:t>
    </dgm:pt>
    <dgm:pt modelId="{2A38E63C-23E5-43D4-A988-93F712244208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«Я и закон»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9068FAD-B609-423F-BA1C-C45715D278FA}" type="parTrans" cxnId="{D5329902-935D-4FA3-A7F5-4593BE60938F}">
      <dgm:prSet/>
      <dgm:spPr/>
      <dgm:t>
        <a:bodyPr/>
        <a:lstStyle/>
        <a:p>
          <a:endParaRPr lang="ru-RU"/>
        </a:p>
      </dgm:t>
    </dgm:pt>
    <dgm:pt modelId="{24EF32E3-EE9B-4EBD-8B7E-33ADC1D0DF03}" type="sibTrans" cxnId="{D5329902-935D-4FA3-A7F5-4593BE60938F}">
      <dgm:prSet/>
      <dgm:spPr/>
      <dgm:t>
        <a:bodyPr/>
        <a:lstStyle/>
        <a:p>
          <a:endParaRPr lang="ru-RU"/>
        </a:p>
      </dgm:t>
    </dgm:pt>
    <dgm:pt modelId="{6DEC7BC9-43F3-46AE-861C-5046318652C6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3 кейс-игра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4AE7032-A77F-4ADB-AFF5-6668A0237281}" type="parTrans" cxnId="{263D0A06-25A5-47DA-931D-34813DF02E60}">
      <dgm:prSet/>
      <dgm:spPr/>
      <dgm:t>
        <a:bodyPr/>
        <a:lstStyle/>
        <a:p>
          <a:endParaRPr lang="ru-RU"/>
        </a:p>
      </dgm:t>
    </dgm:pt>
    <dgm:pt modelId="{9A6E7C62-492D-44C0-8094-DE62CDC6270C}" type="sibTrans" cxnId="{263D0A06-25A5-47DA-931D-34813DF02E60}">
      <dgm:prSet/>
      <dgm:spPr/>
      <dgm:t>
        <a:bodyPr/>
        <a:lstStyle/>
        <a:p>
          <a:endParaRPr lang="ru-RU"/>
        </a:p>
      </dgm:t>
    </dgm:pt>
    <dgm:pt modelId="{BB23B7E0-4CC9-40F2-9047-D0EC9F18E54E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«Коллективный договор: ведем переговоры»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4D0D9F1-EBE3-4D05-8517-038AF9EAEE74}" type="parTrans" cxnId="{7A954EE5-AEF3-4A52-B18D-8F9753A3314F}">
      <dgm:prSet/>
      <dgm:spPr/>
      <dgm:t>
        <a:bodyPr/>
        <a:lstStyle/>
        <a:p>
          <a:endParaRPr lang="ru-RU"/>
        </a:p>
      </dgm:t>
    </dgm:pt>
    <dgm:pt modelId="{2E4C5B4E-C49A-4ACF-BA42-78976D504693}" type="sibTrans" cxnId="{7A954EE5-AEF3-4A52-B18D-8F9753A3314F}">
      <dgm:prSet/>
      <dgm:spPr/>
      <dgm:t>
        <a:bodyPr/>
        <a:lstStyle/>
        <a:p>
          <a:endParaRPr lang="ru-RU"/>
        </a:p>
      </dgm:t>
    </dgm:pt>
    <dgm:pt modelId="{025D0AE5-0337-48D0-B769-12DCB9BEDD9B}" type="pres">
      <dgm:prSet presAssocID="{5B50B3C5-6E1D-43DF-A15C-93B52F7B98EC}" presName="Name0" presStyleCnt="0">
        <dgm:presLayoutVars>
          <dgm:dir/>
          <dgm:animLvl val="lvl"/>
          <dgm:resizeHandles/>
        </dgm:presLayoutVars>
      </dgm:prSet>
      <dgm:spPr/>
    </dgm:pt>
    <dgm:pt modelId="{7F8FD29A-1D1C-4CD8-8AD3-A2D421835766}" type="pres">
      <dgm:prSet presAssocID="{87C469EA-DE43-4A01-9A63-0AC5057A3A52}" presName="linNode" presStyleCnt="0"/>
      <dgm:spPr/>
    </dgm:pt>
    <dgm:pt modelId="{5DB9E2B3-C712-46ED-B642-AF360D6062D6}" type="pres">
      <dgm:prSet presAssocID="{87C469EA-DE43-4A01-9A63-0AC5057A3A52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98B16-8EF0-4EF8-B15E-0E5394B5D649}" type="pres">
      <dgm:prSet presAssocID="{87C469EA-DE43-4A01-9A63-0AC5057A3A52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FD64F-B1D6-4B41-A1E4-E9A03A99C285}" type="pres">
      <dgm:prSet presAssocID="{21A5BFA6-2782-4642-B59F-954D2DBE24CB}" presName="spacing" presStyleCnt="0"/>
      <dgm:spPr/>
    </dgm:pt>
    <dgm:pt modelId="{CEA053CA-5845-4BA9-A8C7-8D4827EEA1E1}" type="pres">
      <dgm:prSet presAssocID="{15760316-AFBB-4BA0-BD38-4DBAF1A715C4}" presName="linNode" presStyleCnt="0"/>
      <dgm:spPr/>
    </dgm:pt>
    <dgm:pt modelId="{74577F90-91A0-4234-866A-27D589B5FBE6}" type="pres">
      <dgm:prSet presAssocID="{15760316-AFBB-4BA0-BD38-4DBAF1A715C4}" presName="parentShp" presStyleLbl="node1" presStyleIdx="1" presStyleCnt="3">
        <dgm:presLayoutVars>
          <dgm:bulletEnabled val="1"/>
        </dgm:presLayoutVars>
      </dgm:prSet>
      <dgm:spPr/>
    </dgm:pt>
    <dgm:pt modelId="{E59206FD-1E6D-49DD-9AF5-2E7F68265FF5}" type="pres">
      <dgm:prSet presAssocID="{15760316-AFBB-4BA0-BD38-4DBAF1A715C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6F9C0-63B2-4839-A455-05179FA30F86}" type="pres">
      <dgm:prSet presAssocID="{4CD80F9D-F060-4E1E-83DF-26553FF03582}" presName="spacing" presStyleCnt="0"/>
      <dgm:spPr/>
    </dgm:pt>
    <dgm:pt modelId="{87B879B8-0722-4982-B602-44F6803DE5E1}" type="pres">
      <dgm:prSet presAssocID="{6DEC7BC9-43F3-46AE-861C-5046318652C6}" presName="linNode" presStyleCnt="0"/>
      <dgm:spPr/>
    </dgm:pt>
    <dgm:pt modelId="{C889B2B5-050D-4B97-B1A3-2CD8C3A6AC1A}" type="pres">
      <dgm:prSet presAssocID="{6DEC7BC9-43F3-46AE-861C-5046318652C6}" presName="parentShp" presStyleLbl="node1" presStyleIdx="2" presStyleCnt="3">
        <dgm:presLayoutVars>
          <dgm:bulletEnabled val="1"/>
        </dgm:presLayoutVars>
      </dgm:prSet>
      <dgm:spPr/>
    </dgm:pt>
    <dgm:pt modelId="{A3668808-9968-40FE-82AB-AB2520B8F564}" type="pres">
      <dgm:prSet presAssocID="{6DEC7BC9-43F3-46AE-861C-5046318652C6}" presName="childShp" presStyleLbl="bgAccFollowNode1" presStyleIdx="2" presStyleCnt="3" custScaleY="117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07A8B3-BD35-4BF1-9212-CF3FB538262C}" type="presOf" srcId="{2A38E63C-23E5-43D4-A988-93F712244208}" destId="{E59206FD-1E6D-49DD-9AF5-2E7F68265FF5}" srcOrd="0" destOrd="0" presId="urn:microsoft.com/office/officeart/2005/8/layout/vList6"/>
    <dgm:cxn modelId="{7A954EE5-AEF3-4A52-B18D-8F9753A3314F}" srcId="{6DEC7BC9-43F3-46AE-861C-5046318652C6}" destId="{BB23B7E0-4CC9-40F2-9047-D0EC9F18E54E}" srcOrd="0" destOrd="0" parTransId="{34D0D9F1-EBE3-4D05-8517-038AF9EAEE74}" sibTransId="{2E4C5B4E-C49A-4ACF-BA42-78976D504693}"/>
    <dgm:cxn modelId="{5AD297CB-6E37-43B1-BA59-50B06441D7D6}" type="presOf" srcId="{BB23B7E0-4CC9-40F2-9047-D0EC9F18E54E}" destId="{A3668808-9968-40FE-82AB-AB2520B8F564}" srcOrd="0" destOrd="0" presId="urn:microsoft.com/office/officeart/2005/8/layout/vList6"/>
    <dgm:cxn modelId="{5A2C56CD-C7C3-4698-A922-7176BCDCC2BB}" srcId="{87C469EA-DE43-4A01-9A63-0AC5057A3A52}" destId="{4F23E567-BC9D-4C93-A35D-E0B7C9D79109}" srcOrd="0" destOrd="0" parTransId="{F02019FF-690D-45FD-80BB-9F9DBDB46042}" sibTransId="{66EF6A27-E249-4672-AC6A-40E762278C4F}"/>
    <dgm:cxn modelId="{46971751-879F-4E4A-9C01-7314279B6273}" srcId="{5B50B3C5-6E1D-43DF-A15C-93B52F7B98EC}" destId="{15760316-AFBB-4BA0-BD38-4DBAF1A715C4}" srcOrd="1" destOrd="0" parTransId="{FE19A0CC-1167-4D6F-8216-9014E6392E25}" sibTransId="{4CD80F9D-F060-4E1E-83DF-26553FF03582}"/>
    <dgm:cxn modelId="{263D0A06-25A5-47DA-931D-34813DF02E60}" srcId="{5B50B3C5-6E1D-43DF-A15C-93B52F7B98EC}" destId="{6DEC7BC9-43F3-46AE-861C-5046318652C6}" srcOrd="2" destOrd="0" parTransId="{24AE7032-A77F-4ADB-AFF5-6668A0237281}" sibTransId="{9A6E7C62-492D-44C0-8094-DE62CDC6270C}"/>
    <dgm:cxn modelId="{61C68D3E-D4C1-48AB-9618-76F25A95A0CB}" type="presOf" srcId="{5B50B3C5-6E1D-43DF-A15C-93B52F7B98EC}" destId="{025D0AE5-0337-48D0-B769-12DCB9BEDD9B}" srcOrd="0" destOrd="0" presId="urn:microsoft.com/office/officeart/2005/8/layout/vList6"/>
    <dgm:cxn modelId="{E440D779-529D-4BE4-9049-7674A6C6B045}" type="presOf" srcId="{87C469EA-DE43-4A01-9A63-0AC5057A3A52}" destId="{5DB9E2B3-C712-46ED-B642-AF360D6062D6}" srcOrd="0" destOrd="0" presId="urn:microsoft.com/office/officeart/2005/8/layout/vList6"/>
    <dgm:cxn modelId="{04A5A883-FC82-4FC7-827B-A4E9C9365602}" type="presOf" srcId="{4F23E567-BC9D-4C93-A35D-E0B7C9D79109}" destId="{E8098B16-8EF0-4EF8-B15E-0E5394B5D649}" srcOrd="0" destOrd="0" presId="urn:microsoft.com/office/officeart/2005/8/layout/vList6"/>
    <dgm:cxn modelId="{CC466A37-8C56-4EE4-9030-DE8237752F98}" type="presOf" srcId="{15760316-AFBB-4BA0-BD38-4DBAF1A715C4}" destId="{74577F90-91A0-4234-866A-27D589B5FBE6}" srcOrd="0" destOrd="0" presId="urn:microsoft.com/office/officeart/2005/8/layout/vList6"/>
    <dgm:cxn modelId="{5A6B2D78-5E47-4847-8D41-F4EE29CABC34}" srcId="{5B50B3C5-6E1D-43DF-A15C-93B52F7B98EC}" destId="{87C469EA-DE43-4A01-9A63-0AC5057A3A52}" srcOrd="0" destOrd="0" parTransId="{C3AFE1F0-DFD9-4706-B08B-6A710478BEE1}" sibTransId="{21A5BFA6-2782-4642-B59F-954D2DBE24CB}"/>
    <dgm:cxn modelId="{D5329902-935D-4FA3-A7F5-4593BE60938F}" srcId="{15760316-AFBB-4BA0-BD38-4DBAF1A715C4}" destId="{2A38E63C-23E5-43D4-A988-93F712244208}" srcOrd="0" destOrd="0" parTransId="{89068FAD-B609-423F-BA1C-C45715D278FA}" sibTransId="{24EF32E3-EE9B-4EBD-8B7E-33ADC1D0DF03}"/>
    <dgm:cxn modelId="{902C5D2F-DE5C-428F-898B-F6C2F678EF30}" type="presOf" srcId="{6DEC7BC9-43F3-46AE-861C-5046318652C6}" destId="{C889B2B5-050D-4B97-B1A3-2CD8C3A6AC1A}" srcOrd="0" destOrd="0" presId="urn:microsoft.com/office/officeart/2005/8/layout/vList6"/>
    <dgm:cxn modelId="{9984D4B0-C970-449F-8FFA-B032C752E35E}" type="presParOf" srcId="{025D0AE5-0337-48D0-B769-12DCB9BEDD9B}" destId="{7F8FD29A-1D1C-4CD8-8AD3-A2D421835766}" srcOrd="0" destOrd="0" presId="urn:microsoft.com/office/officeart/2005/8/layout/vList6"/>
    <dgm:cxn modelId="{DE74FE8E-8B22-45C2-9DCB-5441C8ABAD39}" type="presParOf" srcId="{7F8FD29A-1D1C-4CD8-8AD3-A2D421835766}" destId="{5DB9E2B3-C712-46ED-B642-AF360D6062D6}" srcOrd="0" destOrd="0" presId="urn:microsoft.com/office/officeart/2005/8/layout/vList6"/>
    <dgm:cxn modelId="{EF801A44-5E3B-4CF3-A2FF-19460D96B2FD}" type="presParOf" srcId="{7F8FD29A-1D1C-4CD8-8AD3-A2D421835766}" destId="{E8098B16-8EF0-4EF8-B15E-0E5394B5D649}" srcOrd="1" destOrd="0" presId="urn:microsoft.com/office/officeart/2005/8/layout/vList6"/>
    <dgm:cxn modelId="{2B4EE081-3A54-440E-A6FA-B7BAC0636098}" type="presParOf" srcId="{025D0AE5-0337-48D0-B769-12DCB9BEDD9B}" destId="{BB5FD64F-B1D6-4B41-A1E4-E9A03A99C285}" srcOrd="1" destOrd="0" presId="urn:microsoft.com/office/officeart/2005/8/layout/vList6"/>
    <dgm:cxn modelId="{86544769-5922-45DC-8742-91223D6388B0}" type="presParOf" srcId="{025D0AE5-0337-48D0-B769-12DCB9BEDD9B}" destId="{CEA053CA-5845-4BA9-A8C7-8D4827EEA1E1}" srcOrd="2" destOrd="0" presId="urn:microsoft.com/office/officeart/2005/8/layout/vList6"/>
    <dgm:cxn modelId="{A150CDA8-702C-4AB4-B11E-1CBEE8D9F42B}" type="presParOf" srcId="{CEA053CA-5845-4BA9-A8C7-8D4827EEA1E1}" destId="{74577F90-91A0-4234-866A-27D589B5FBE6}" srcOrd="0" destOrd="0" presId="urn:microsoft.com/office/officeart/2005/8/layout/vList6"/>
    <dgm:cxn modelId="{AC6F54B6-583F-4788-976C-555D811B36EE}" type="presParOf" srcId="{CEA053CA-5845-4BA9-A8C7-8D4827EEA1E1}" destId="{E59206FD-1E6D-49DD-9AF5-2E7F68265FF5}" srcOrd="1" destOrd="0" presId="urn:microsoft.com/office/officeart/2005/8/layout/vList6"/>
    <dgm:cxn modelId="{93F9074E-AAF5-4EF4-9B5B-7055536CDF08}" type="presParOf" srcId="{025D0AE5-0337-48D0-B769-12DCB9BEDD9B}" destId="{6246F9C0-63B2-4839-A455-05179FA30F86}" srcOrd="3" destOrd="0" presId="urn:microsoft.com/office/officeart/2005/8/layout/vList6"/>
    <dgm:cxn modelId="{FFF738F3-3042-4900-B05B-D175C08AF172}" type="presParOf" srcId="{025D0AE5-0337-48D0-B769-12DCB9BEDD9B}" destId="{87B879B8-0722-4982-B602-44F6803DE5E1}" srcOrd="4" destOrd="0" presId="urn:microsoft.com/office/officeart/2005/8/layout/vList6"/>
    <dgm:cxn modelId="{9B707EA4-7D69-48D4-90B9-CEE076C343B7}" type="presParOf" srcId="{87B879B8-0722-4982-B602-44F6803DE5E1}" destId="{C889B2B5-050D-4B97-B1A3-2CD8C3A6AC1A}" srcOrd="0" destOrd="0" presId="urn:microsoft.com/office/officeart/2005/8/layout/vList6"/>
    <dgm:cxn modelId="{91F96F14-E7B6-4EE0-8F7E-C004398BEAE4}" type="presParOf" srcId="{87B879B8-0722-4982-B602-44F6803DE5E1}" destId="{A3668808-9968-40FE-82AB-AB2520B8F564}" srcOrd="1" destOrd="0" presId="urn:microsoft.com/office/officeart/2005/8/layout/vList6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AAE02A-6CAC-4BC6-8BB4-A3129B161CD6}">
      <dsp:nvSpPr>
        <dsp:cNvPr id="0" name=""/>
        <dsp:cNvSpPr/>
      </dsp:nvSpPr>
      <dsp:spPr>
        <a:xfrm>
          <a:off x="6189986" y="2664764"/>
          <a:ext cx="987607" cy="549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474"/>
              </a:lnTo>
              <a:lnTo>
                <a:pt x="987607" y="390474"/>
              </a:lnTo>
              <a:lnTo>
                <a:pt x="987607" y="5499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DB0EC-2C2B-4F86-8E4B-D20BA6FBF43B}">
      <dsp:nvSpPr>
        <dsp:cNvPr id="0" name=""/>
        <dsp:cNvSpPr/>
      </dsp:nvSpPr>
      <dsp:spPr>
        <a:xfrm>
          <a:off x="4975524" y="2664764"/>
          <a:ext cx="1214461" cy="549948"/>
        </a:xfrm>
        <a:custGeom>
          <a:avLst/>
          <a:gdLst/>
          <a:ahLst/>
          <a:cxnLst/>
          <a:rect l="0" t="0" r="0" b="0"/>
          <a:pathLst>
            <a:path>
              <a:moveTo>
                <a:pt x="1214461" y="0"/>
              </a:moveTo>
              <a:lnTo>
                <a:pt x="1214461" y="390474"/>
              </a:lnTo>
              <a:lnTo>
                <a:pt x="0" y="390474"/>
              </a:lnTo>
              <a:lnTo>
                <a:pt x="0" y="5499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72EC0-F6E2-4D6B-9259-F0837EC4892F}">
      <dsp:nvSpPr>
        <dsp:cNvPr id="0" name=""/>
        <dsp:cNvSpPr/>
      </dsp:nvSpPr>
      <dsp:spPr>
        <a:xfrm>
          <a:off x="3998436" y="1197176"/>
          <a:ext cx="2191549" cy="374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82"/>
              </a:lnTo>
              <a:lnTo>
                <a:pt x="2191549" y="214982"/>
              </a:lnTo>
              <a:lnTo>
                <a:pt x="2191549" y="3744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7E061-550B-440E-BEC5-8BFD74D22C2F}">
      <dsp:nvSpPr>
        <dsp:cNvPr id="0" name=""/>
        <dsp:cNvSpPr/>
      </dsp:nvSpPr>
      <dsp:spPr>
        <a:xfrm>
          <a:off x="1832261" y="2664764"/>
          <a:ext cx="1143003" cy="549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474"/>
              </a:lnTo>
              <a:lnTo>
                <a:pt x="1143003" y="390474"/>
              </a:lnTo>
              <a:lnTo>
                <a:pt x="1143003" y="5499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C5812-DB41-40D9-914F-F731076EA021}">
      <dsp:nvSpPr>
        <dsp:cNvPr id="0" name=""/>
        <dsp:cNvSpPr/>
      </dsp:nvSpPr>
      <dsp:spPr>
        <a:xfrm>
          <a:off x="832122" y="2664764"/>
          <a:ext cx="1000138" cy="549948"/>
        </a:xfrm>
        <a:custGeom>
          <a:avLst/>
          <a:gdLst/>
          <a:ahLst/>
          <a:cxnLst/>
          <a:rect l="0" t="0" r="0" b="0"/>
          <a:pathLst>
            <a:path>
              <a:moveTo>
                <a:pt x="1000138" y="0"/>
              </a:moveTo>
              <a:lnTo>
                <a:pt x="1000138" y="390474"/>
              </a:lnTo>
              <a:lnTo>
                <a:pt x="0" y="390474"/>
              </a:lnTo>
              <a:lnTo>
                <a:pt x="0" y="5499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4872F-9C32-4169-A5FA-C421D06B0CCC}">
      <dsp:nvSpPr>
        <dsp:cNvPr id="0" name=""/>
        <dsp:cNvSpPr/>
      </dsp:nvSpPr>
      <dsp:spPr>
        <a:xfrm>
          <a:off x="1832261" y="1197176"/>
          <a:ext cx="2166175" cy="374457"/>
        </a:xfrm>
        <a:custGeom>
          <a:avLst/>
          <a:gdLst/>
          <a:ahLst/>
          <a:cxnLst/>
          <a:rect l="0" t="0" r="0" b="0"/>
          <a:pathLst>
            <a:path>
              <a:moveTo>
                <a:pt x="2166175" y="0"/>
              </a:moveTo>
              <a:lnTo>
                <a:pt x="2166175" y="214982"/>
              </a:lnTo>
              <a:lnTo>
                <a:pt x="0" y="214982"/>
              </a:lnTo>
              <a:lnTo>
                <a:pt x="0" y="3744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6E685-F8C2-4802-B5C8-D21E255111A5}">
      <dsp:nvSpPr>
        <dsp:cNvPr id="0" name=""/>
        <dsp:cNvSpPr/>
      </dsp:nvSpPr>
      <dsp:spPr>
        <a:xfrm>
          <a:off x="2573149" y="104046"/>
          <a:ext cx="2850574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423CB-33DA-4E45-80D3-5470E99FC52A}">
      <dsp:nvSpPr>
        <dsp:cNvPr id="0" name=""/>
        <dsp:cNvSpPr/>
      </dsp:nvSpPr>
      <dsp:spPr>
        <a:xfrm>
          <a:off x="2764423" y="285756"/>
          <a:ext cx="2850574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Программа мероприятий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4423" y="285756"/>
        <a:ext cx="2850574" cy="1093130"/>
      </dsp:txXfrm>
    </dsp:sp>
    <dsp:sp modelId="{8B2A43BD-2B61-46B4-A1A0-B7836B2BE93D}">
      <dsp:nvSpPr>
        <dsp:cNvPr id="0" name=""/>
        <dsp:cNvSpPr/>
      </dsp:nvSpPr>
      <dsp:spPr>
        <a:xfrm>
          <a:off x="971528" y="1571634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6A71E-3C18-46FB-A81B-FAA6FE2A157B}">
      <dsp:nvSpPr>
        <dsp:cNvPr id="0" name=""/>
        <dsp:cNvSpPr/>
      </dsp:nvSpPr>
      <dsp:spPr>
        <a:xfrm>
          <a:off x="1162802" y="1753344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Студенты – члены профсоюза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62802" y="1753344"/>
        <a:ext cx="1721465" cy="1093130"/>
      </dsp:txXfrm>
    </dsp:sp>
    <dsp:sp modelId="{C7A2701D-EDE3-43B8-A16A-C820E200BDE4}">
      <dsp:nvSpPr>
        <dsp:cNvPr id="0" name=""/>
        <dsp:cNvSpPr/>
      </dsp:nvSpPr>
      <dsp:spPr>
        <a:xfrm>
          <a:off x="-28609" y="3214713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C2845-0943-4880-9993-6AD4FEEE3641}">
      <dsp:nvSpPr>
        <dsp:cNvPr id="0" name=""/>
        <dsp:cNvSpPr/>
      </dsp:nvSpPr>
      <dsp:spPr>
        <a:xfrm>
          <a:off x="162664" y="339642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Парламентские часы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664" y="3396423"/>
        <a:ext cx="1721465" cy="1093130"/>
      </dsp:txXfrm>
    </dsp:sp>
    <dsp:sp modelId="{02B4DC25-BE61-4460-B238-EBFD7ED780BE}">
      <dsp:nvSpPr>
        <dsp:cNvPr id="0" name=""/>
        <dsp:cNvSpPr/>
      </dsp:nvSpPr>
      <dsp:spPr>
        <a:xfrm>
          <a:off x="2114532" y="3214713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FAB1D-BFE1-4AFD-A5FA-573EE830CEAB}">
      <dsp:nvSpPr>
        <dsp:cNvPr id="0" name=""/>
        <dsp:cNvSpPr/>
      </dsp:nvSpPr>
      <dsp:spPr>
        <a:xfrm>
          <a:off x="2305805" y="339642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Деловые игры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05805" y="3396423"/>
        <a:ext cx="1721465" cy="1093130"/>
      </dsp:txXfrm>
    </dsp:sp>
    <dsp:sp modelId="{F837F666-8DB8-4067-9C4A-42BA386AB964}">
      <dsp:nvSpPr>
        <dsp:cNvPr id="0" name=""/>
        <dsp:cNvSpPr/>
      </dsp:nvSpPr>
      <dsp:spPr>
        <a:xfrm>
          <a:off x="5329253" y="1571634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12F08-6A48-4325-B834-71BE79111BEE}">
      <dsp:nvSpPr>
        <dsp:cNvPr id="0" name=""/>
        <dsp:cNvSpPr/>
      </dsp:nvSpPr>
      <dsp:spPr>
        <a:xfrm>
          <a:off x="5520527" y="1753344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Работники – члены профсоюза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20527" y="1753344"/>
        <a:ext cx="1721465" cy="1093130"/>
      </dsp:txXfrm>
    </dsp:sp>
    <dsp:sp modelId="{DA103185-A8F6-4175-B771-E56250EF4DB7}">
      <dsp:nvSpPr>
        <dsp:cNvPr id="0" name=""/>
        <dsp:cNvSpPr/>
      </dsp:nvSpPr>
      <dsp:spPr>
        <a:xfrm>
          <a:off x="4114792" y="3214713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9B705-008F-4543-8ABA-C07A83BC13D4}">
      <dsp:nvSpPr>
        <dsp:cNvPr id="0" name=""/>
        <dsp:cNvSpPr/>
      </dsp:nvSpPr>
      <dsp:spPr>
        <a:xfrm>
          <a:off x="4306066" y="339642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Правовые коллоквиумы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06066" y="3396423"/>
        <a:ext cx="1721465" cy="1093130"/>
      </dsp:txXfrm>
    </dsp:sp>
    <dsp:sp modelId="{7D17CBBE-63CF-47D4-BDD4-99F84B4B7ECD}">
      <dsp:nvSpPr>
        <dsp:cNvPr id="0" name=""/>
        <dsp:cNvSpPr/>
      </dsp:nvSpPr>
      <dsp:spPr>
        <a:xfrm>
          <a:off x="6316860" y="3214713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39E0B-82A2-40D2-AA9C-6EBDB5D0D042}">
      <dsp:nvSpPr>
        <dsp:cNvPr id="0" name=""/>
        <dsp:cNvSpPr/>
      </dsp:nvSpPr>
      <dsp:spPr>
        <a:xfrm>
          <a:off x="6508134" y="339642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Тренинги на закрепление полученных знаний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08134" y="3396423"/>
        <a:ext cx="1721465" cy="1093130"/>
      </dsp:txXfrm>
    </dsp:sp>
    <dsp:sp modelId="{59D136B7-19B6-472D-9ECE-94DF212D6133}">
      <dsp:nvSpPr>
        <dsp:cNvPr id="0" name=""/>
        <dsp:cNvSpPr/>
      </dsp:nvSpPr>
      <dsp:spPr>
        <a:xfrm>
          <a:off x="3186098" y="4714902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F37F0-C8C3-4F77-987C-74EB183544BD}">
      <dsp:nvSpPr>
        <dsp:cNvPr id="0" name=""/>
        <dsp:cNvSpPr/>
      </dsp:nvSpPr>
      <dsp:spPr>
        <a:xfrm>
          <a:off x="3377372" y="489661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Профсоюзный 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QWIZ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7372" y="4896613"/>
        <a:ext cx="1721465" cy="10931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564B23-7E5F-4556-AED0-7F762AD06881}">
      <dsp:nvSpPr>
        <dsp:cNvPr id="0" name=""/>
        <dsp:cNvSpPr/>
      </dsp:nvSpPr>
      <dsp:spPr>
        <a:xfrm rot="16200000">
          <a:off x="-1024832" y="1026816"/>
          <a:ext cx="4000528" cy="19468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Парламентские часы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Январь – май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Сентябрь – ноябрь  2019 г.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1024832" y="1026816"/>
        <a:ext cx="4000528" cy="1946895"/>
      </dsp:txXfrm>
    </dsp:sp>
    <dsp:sp modelId="{A5849277-86BA-415D-B64A-C779542037B4}">
      <dsp:nvSpPr>
        <dsp:cNvPr id="0" name=""/>
        <dsp:cNvSpPr/>
      </dsp:nvSpPr>
      <dsp:spPr>
        <a:xfrm rot="16200000">
          <a:off x="1068079" y="1026816"/>
          <a:ext cx="4000528" cy="19468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Правовые коллоквиумы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Ежемесячно в течение 2019 г.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1068079" y="1026816"/>
        <a:ext cx="4000528" cy="1946895"/>
      </dsp:txXfrm>
    </dsp:sp>
    <dsp:sp modelId="{BDD5F34E-8DCE-4DE8-85E6-65E1A58EF6D0}">
      <dsp:nvSpPr>
        <dsp:cNvPr id="0" name=""/>
        <dsp:cNvSpPr/>
      </dsp:nvSpPr>
      <dsp:spPr>
        <a:xfrm rot="16200000">
          <a:off x="3160992" y="1026816"/>
          <a:ext cx="4000528" cy="19468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Деловые игры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Февраль, апрель, ноябрь 2019 г.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3160992" y="1026816"/>
        <a:ext cx="4000528" cy="1946895"/>
      </dsp:txXfrm>
    </dsp:sp>
    <dsp:sp modelId="{7BB4B7AD-15AD-4EBA-88F5-A3AA7A55245E}">
      <dsp:nvSpPr>
        <dsp:cNvPr id="0" name=""/>
        <dsp:cNvSpPr/>
      </dsp:nvSpPr>
      <dsp:spPr>
        <a:xfrm rot="16200000">
          <a:off x="5253904" y="1026816"/>
          <a:ext cx="4000528" cy="19468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Тренинги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Ежемесячно в течение 2019 г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5253904" y="1026816"/>
        <a:ext cx="4000528" cy="19468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A55129-9193-4E08-BA7F-CE34AA98CDE1}">
      <dsp:nvSpPr>
        <dsp:cNvPr id="0" name=""/>
        <dsp:cNvSpPr/>
      </dsp:nvSpPr>
      <dsp:spPr>
        <a:xfrm>
          <a:off x="0" y="0"/>
          <a:ext cx="60960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itchFamily="18" charset="0"/>
              <a:cs typeface="Times New Roman" pitchFamily="18" charset="0"/>
            </a:rPr>
            <a:t>Профсоюзный</a:t>
          </a: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 QWIZ</a:t>
          </a:r>
          <a:r>
            <a:rPr lang="ru-RU" sz="35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096000" cy="818999"/>
      </dsp:txXfrm>
    </dsp:sp>
    <dsp:sp modelId="{FBC2BC36-6873-438A-9275-CA68019F5CAD}">
      <dsp:nvSpPr>
        <dsp:cNvPr id="0" name=""/>
        <dsp:cNvSpPr/>
      </dsp:nvSpPr>
      <dsp:spPr>
        <a:xfrm>
          <a:off x="0" y="834079"/>
          <a:ext cx="6096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4450" rIns="248920" bIns="44450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34079"/>
        <a:ext cx="6096000" cy="57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12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6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25822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правовой культуры членов профсоюза как основа взаимодействия работников и работодателя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7629556" cy="100013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Правовой инспектор труда Профсоюза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ДОРПРОФЖЕЛ на ГЖД Ижевского региона</a:t>
            </a:r>
          </a:p>
          <a:p>
            <a:pPr algn="r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Латыпова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Рузана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Рамилевна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rendbuk_rosprofzhel_prozrachny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000"/>
            <a:ext cx="153243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914400" y="285728"/>
            <a:ext cx="8229600" cy="828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кейс-игр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для студентов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rendbuk_rosprofzhel_prozrachny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000"/>
            <a:ext cx="1532438" cy="1214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162880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28728" y="285728"/>
            <a:ext cx="7715272" cy="828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Тематика правовых коллоквиумов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rendbuk_rosprofzhel_prozrachny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000"/>
            <a:ext cx="1532438" cy="1214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1000108"/>
            <a:ext cx="78912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Социальное партнерство в сфере труда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договор: особенности заключения, изменения и расторжения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Правовое регулирование рабочего времени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Правовое регулирование времени отдыха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Правовое регулирование оплаты труда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Дисциплина труда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Материальная ответственность сторон трудового договора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Индивидуальные и  коллективные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трудовые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споры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Контроль и надзор за соблюдением трудового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законодательства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Профсоюз как основа взаимодействия работников и работодателя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Льготы, гарантии, компенсации предоставляемые по коллективному договору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914400" y="285728"/>
            <a:ext cx="8229600" cy="828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Тематика правовых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марафонов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rendbuk_rosprofzhel_prozrachny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000"/>
            <a:ext cx="1532438" cy="121442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428596" y="1142984"/>
          <a:ext cx="842968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285852" y="142852"/>
            <a:ext cx="7858148" cy="135732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Примерный план профсоюзного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QWIZ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smtClean="0"/>
              <a:t>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«Права и обязанности работников и работодателя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основа их делового партнерства»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rendbuk_rosprofzhel_prozrachny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000"/>
            <a:ext cx="1532438" cy="1214422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1285852" y="1571612"/>
          <a:ext cx="678661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285852" y="142852"/>
            <a:ext cx="7858148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Апробация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rendbuk_rosprofzhel_prozrachny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000"/>
            <a:ext cx="1532438" cy="1214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1214422"/>
            <a:ext cx="44291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сегодняшний день проект проходит свою апробацию на базе Филиала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СамГУПС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Ижевск, где для студентов 1 и 2 курсов ежемесячно организуются и проводятся парламентские часы. 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встречи студенты знакомятся с правовыми основами деятельности профсоюза, его целями и задачами на примере РОСПРОФЖЕЛ и узнают об основных функциях правовой инспекции труда в сфере защиты прав работников.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деловой игры студенты отвечают на 15 блиц — вопросов, касающихся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законодательства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РФ, сопоставляют термины и их значение, а также разбирают ситуационные моменты, возникающие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правоотношениях.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3" cstate="print"/>
          <a:srcRect l="15833" t="8333" r="36667" b="13541"/>
          <a:stretch>
            <a:fillRect/>
          </a:stretch>
        </p:blipFill>
        <p:spPr>
          <a:xfrm>
            <a:off x="4820604" y="928670"/>
            <a:ext cx="4180552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rendbuk_rosprofzhel_prozrachny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72000"/>
            <a:ext cx="1171148" cy="928108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42844" y="785794"/>
          <a:ext cx="8851900" cy="5805487"/>
        </p:xfrm>
        <a:graphic>
          <a:graphicData uri="http://schemas.openxmlformats.org/presentationml/2006/ole">
            <p:oleObj spid="_x0000_s1028" name="Диаграмма" r:id="rId4" imgW="6934335" imgH="4543394" progId="MSGraph.Chart.8">
              <p:embed followColorScheme="full"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0100" y="214290"/>
            <a:ext cx="814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Правовая грамотность граждан по данным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Всероссийского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центра изучения общественного мнения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2017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rendbuk_rosprofzhel_prozrachny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1171148" cy="92810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714316" y="0"/>
          <a:ext cx="8429684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500166" y="2357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правовой культуры работников – членов профсоюза;</a:t>
            </a:r>
          </a:p>
          <a:p>
            <a:pPr indent="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правовой активности членов профсоюза;</a:t>
            </a:r>
          </a:p>
          <a:p>
            <a:pPr indent="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высокого качества правозащитной деятельности;</a:t>
            </a:r>
          </a:p>
          <a:p>
            <a:pPr indent="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Влияние на формирование правосознания членов профсоюза.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rendbuk_rosprofzhel_prozrachny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000"/>
            <a:ext cx="1532438" cy="121442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5984" y="357166"/>
            <a:ext cx="46434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rendbuk_rosprofzhel_prozrachny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000"/>
            <a:ext cx="1532438" cy="1214422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42976" y="285728"/>
            <a:ext cx="7143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rendbuk_rosprofzhel_prozrachny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000"/>
            <a:ext cx="1532438" cy="1214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357166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357298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72330" y="357187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Сформированное правосознание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42852"/>
          <a:ext cx="8858312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brendbuk_rosprofzhel_prozrachny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72000"/>
            <a:ext cx="1532438" cy="121442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357554" y="2571744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071670" y="421481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00826" y="421481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679025" y="4964917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5857884" y="4857760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rendbuk_rosprofzhel_prozrachny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000"/>
            <a:ext cx="1532438" cy="1214422"/>
          </a:xfrm>
          <a:prstGeom prst="rect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85861"/>
          <a:ext cx="822960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728" y="21429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Сроки проведения мероприятий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571604" y="5286388"/>
          <a:ext cx="6096000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4678" y="61436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Декабрь 2019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92867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Студенты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100010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914400" y="285728"/>
            <a:ext cx="8229600" cy="828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Тематика парламентских часов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rendbuk_rosprofzhel_prozrachny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000"/>
            <a:ext cx="1532438" cy="1214422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357158" y="1357298"/>
          <a:ext cx="850112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375</TotalTime>
  <Words>613</Words>
  <Application>Microsoft Office PowerPoint</Application>
  <PresentationFormat>Экран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Открытая</vt:lpstr>
      <vt:lpstr>Диаграмма Microsoft Graph</vt:lpstr>
      <vt:lpstr>Повышение правовой культуры членов профсоюза как основа взаимодействия работников и работодателя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правовой культуры членов профсоюза как основа взаимодействия работников и работодателя</dc:title>
  <dc:creator>Дома</dc:creator>
  <cp:lastModifiedBy>Дома</cp:lastModifiedBy>
  <cp:revision>144</cp:revision>
  <dcterms:created xsi:type="dcterms:W3CDTF">2019-05-27T16:30:02Z</dcterms:created>
  <dcterms:modified xsi:type="dcterms:W3CDTF">2019-06-01T14:10:51Z</dcterms:modified>
</cp:coreProperties>
</file>